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5" r:id="rId1"/>
  </p:sldMasterIdLst>
  <p:notesMasterIdLst>
    <p:notesMasterId r:id="rId16"/>
  </p:notesMasterIdLst>
  <p:sldIdLst>
    <p:sldId id="256" r:id="rId2"/>
    <p:sldId id="257" r:id="rId3"/>
    <p:sldId id="258" r:id="rId4"/>
    <p:sldId id="259" r:id="rId5"/>
    <p:sldId id="260" r:id="rId6"/>
    <p:sldId id="261" r:id="rId7"/>
    <p:sldId id="262" r:id="rId8"/>
    <p:sldId id="268" r:id="rId9"/>
    <p:sldId id="263" r:id="rId10"/>
    <p:sldId id="264" r:id="rId11"/>
    <p:sldId id="267" r:id="rId12"/>
    <p:sldId id="271" r:id="rId13"/>
    <p:sldId id="270" r:id="rId14"/>
    <p:sldId id="269"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243"/>
    <p:restoredTop sz="94658"/>
  </p:normalViewPr>
  <p:slideViewPr>
    <p:cSldViewPr snapToGrid="0">
      <p:cViewPr varScale="1">
        <p:scale>
          <a:sx n="104" d="100"/>
          <a:sy n="104" d="100"/>
        </p:scale>
        <p:origin x="232" y="544"/>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0F82C1F-0CB8-499A-8A8E-B63E49CE87FE}" type="datetimeFigureOut">
              <a:rPr lang="en-CA" smtClean="0"/>
              <a:t>2025-03-27</a:t>
            </a:fld>
            <a:endParaRPr lang="en-C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C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0E29EDD-2638-4D80-85DD-A6F5C129DBDD}" type="slidenum">
              <a:rPr lang="en-CA" smtClean="0"/>
              <a:t>‹#›</a:t>
            </a:fld>
            <a:endParaRPr lang="en-CA" dirty="0"/>
          </a:p>
        </p:txBody>
      </p:sp>
    </p:spTree>
    <p:extLst>
      <p:ext uri="{BB962C8B-B14F-4D97-AF65-F5344CB8AC3E}">
        <p14:creationId xmlns:p14="http://schemas.microsoft.com/office/powerpoint/2010/main" val="8733800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E0E29EDD-2638-4D80-85DD-A6F5C129DBDD}" type="slidenum">
              <a:rPr lang="en-CA" smtClean="0"/>
              <a:t>1</a:t>
            </a:fld>
            <a:endParaRPr lang="en-CA" dirty="0"/>
          </a:p>
        </p:txBody>
      </p:sp>
    </p:spTree>
    <p:extLst>
      <p:ext uri="{BB962C8B-B14F-4D97-AF65-F5344CB8AC3E}">
        <p14:creationId xmlns:p14="http://schemas.microsoft.com/office/powerpoint/2010/main" val="8647655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9092FB-3397-F429-214C-E9DD2AEFAA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0DFC1F-B7ED-C881-F43B-7E8175C5E1E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5A8A432-4C0E-2ECF-0478-72F8FB8CBA6C}"/>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CDA25E8C-FF95-DFD2-B225-49F6BDC7082A}"/>
              </a:ext>
            </a:extLst>
          </p:cNvPr>
          <p:cNvSpPr>
            <a:spLocks noGrp="1"/>
          </p:cNvSpPr>
          <p:nvPr>
            <p:ph type="sldNum" sz="quarter" idx="5"/>
          </p:nvPr>
        </p:nvSpPr>
        <p:spPr/>
        <p:txBody>
          <a:bodyPr/>
          <a:lstStyle/>
          <a:p>
            <a:fld id="{E0E29EDD-2638-4D80-85DD-A6F5C129DBDD}" type="slidenum">
              <a:rPr lang="en-CA" smtClean="0"/>
              <a:t>10</a:t>
            </a:fld>
            <a:endParaRPr lang="en-CA" dirty="0"/>
          </a:p>
        </p:txBody>
      </p:sp>
    </p:spTree>
    <p:extLst>
      <p:ext uri="{BB962C8B-B14F-4D97-AF65-F5344CB8AC3E}">
        <p14:creationId xmlns:p14="http://schemas.microsoft.com/office/powerpoint/2010/main" val="994263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995033-89FE-8570-B003-5524A5EADC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A2689A-E4A9-C0C5-AADC-DE84778F49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A20347-B2D5-6EBC-DEE5-B70F5C9285DC}"/>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0C230289-AEFA-CE93-C9C2-CFC3290BDEC8}"/>
              </a:ext>
            </a:extLst>
          </p:cNvPr>
          <p:cNvSpPr>
            <a:spLocks noGrp="1"/>
          </p:cNvSpPr>
          <p:nvPr>
            <p:ph type="sldNum" sz="quarter" idx="5"/>
          </p:nvPr>
        </p:nvSpPr>
        <p:spPr/>
        <p:txBody>
          <a:bodyPr/>
          <a:lstStyle/>
          <a:p>
            <a:fld id="{E0E29EDD-2638-4D80-85DD-A6F5C129DBDD}" type="slidenum">
              <a:rPr lang="en-CA" smtClean="0"/>
              <a:t>11</a:t>
            </a:fld>
            <a:endParaRPr lang="en-CA" dirty="0"/>
          </a:p>
        </p:txBody>
      </p:sp>
    </p:spTree>
    <p:extLst>
      <p:ext uri="{BB962C8B-B14F-4D97-AF65-F5344CB8AC3E}">
        <p14:creationId xmlns:p14="http://schemas.microsoft.com/office/powerpoint/2010/main" val="4412469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46DFE6-7FBF-348A-1463-77856E88E8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2CC2C9-1ECC-091A-9633-8B8653AB22B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E332FD6-FC37-B2FA-CD52-60EBC311E08F}"/>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3214B49E-548A-AAF3-0416-B3C6BA3FC212}"/>
              </a:ext>
            </a:extLst>
          </p:cNvPr>
          <p:cNvSpPr>
            <a:spLocks noGrp="1"/>
          </p:cNvSpPr>
          <p:nvPr>
            <p:ph type="sldNum" sz="quarter" idx="5"/>
          </p:nvPr>
        </p:nvSpPr>
        <p:spPr/>
        <p:txBody>
          <a:bodyPr/>
          <a:lstStyle/>
          <a:p>
            <a:fld id="{E0E29EDD-2638-4D80-85DD-A6F5C129DBDD}" type="slidenum">
              <a:rPr lang="en-CA" smtClean="0"/>
              <a:t>12</a:t>
            </a:fld>
            <a:endParaRPr lang="en-CA" dirty="0"/>
          </a:p>
        </p:txBody>
      </p:sp>
    </p:spTree>
    <p:extLst>
      <p:ext uri="{BB962C8B-B14F-4D97-AF65-F5344CB8AC3E}">
        <p14:creationId xmlns:p14="http://schemas.microsoft.com/office/powerpoint/2010/main" val="15033165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19131B-8A9B-699C-DAA6-96C2E7F54B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FB2EA3-A052-E365-5657-2771703596C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E896227-94F3-5CF9-961C-DA16112FA90C}"/>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3DFC49F9-C7FB-451E-6AA3-DC7D70621614}"/>
              </a:ext>
            </a:extLst>
          </p:cNvPr>
          <p:cNvSpPr>
            <a:spLocks noGrp="1"/>
          </p:cNvSpPr>
          <p:nvPr>
            <p:ph type="sldNum" sz="quarter" idx="5"/>
          </p:nvPr>
        </p:nvSpPr>
        <p:spPr/>
        <p:txBody>
          <a:bodyPr/>
          <a:lstStyle/>
          <a:p>
            <a:fld id="{E0E29EDD-2638-4D80-85DD-A6F5C129DBDD}" type="slidenum">
              <a:rPr lang="en-CA" smtClean="0"/>
              <a:t>13</a:t>
            </a:fld>
            <a:endParaRPr lang="en-CA" dirty="0"/>
          </a:p>
        </p:txBody>
      </p:sp>
    </p:spTree>
    <p:extLst>
      <p:ext uri="{BB962C8B-B14F-4D97-AF65-F5344CB8AC3E}">
        <p14:creationId xmlns:p14="http://schemas.microsoft.com/office/powerpoint/2010/main" val="33640217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008EE7-4C24-C190-0AB3-99CF14FB2AF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61982B-832E-5EA2-3486-E198B3C7159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57E79C7-6524-97E7-4A38-9A59B178D72A}"/>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D1BD3374-FFAA-D7A0-40DD-C5ED46D3AC67}"/>
              </a:ext>
            </a:extLst>
          </p:cNvPr>
          <p:cNvSpPr>
            <a:spLocks noGrp="1"/>
          </p:cNvSpPr>
          <p:nvPr>
            <p:ph type="sldNum" sz="quarter" idx="5"/>
          </p:nvPr>
        </p:nvSpPr>
        <p:spPr/>
        <p:txBody>
          <a:bodyPr/>
          <a:lstStyle/>
          <a:p>
            <a:fld id="{E0E29EDD-2638-4D80-85DD-A6F5C129DBDD}" type="slidenum">
              <a:rPr lang="en-CA" smtClean="0"/>
              <a:t>14</a:t>
            </a:fld>
            <a:endParaRPr lang="en-CA" dirty="0"/>
          </a:p>
        </p:txBody>
      </p:sp>
    </p:spTree>
    <p:extLst>
      <p:ext uri="{BB962C8B-B14F-4D97-AF65-F5344CB8AC3E}">
        <p14:creationId xmlns:p14="http://schemas.microsoft.com/office/powerpoint/2010/main" val="3113337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6DE4E-4CAD-A5F9-6F39-555DF5B3C6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4E2EDF-AB31-FCDB-4F5D-540A3EFA7BF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4077FB-1256-5226-36B6-458716F2338F}"/>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5D933902-4776-F6AC-DBC8-B8E490D6A936}"/>
              </a:ext>
            </a:extLst>
          </p:cNvPr>
          <p:cNvSpPr>
            <a:spLocks noGrp="1"/>
          </p:cNvSpPr>
          <p:nvPr>
            <p:ph type="sldNum" sz="quarter" idx="5"/>
          </p:nvPr>
        </p:nvSpPr>
        <p:spPr/>
        <p:txBody>
          <a:bodyPr/>
          <a:lstStyle/>
          <a:p>
            <a:fld id="{E0E29EDD-2638-4D80-85DD-A6F5C129DBDD}" type="slidenum">
              <a:rPr lang="en-CA" smtClean="0"/>
              <a:t>2</a:t>
            </a:fld>
            <a:endParaRPr lang="en-CA" dirty="0"/>
          </a:p>
        </p:txBody>
      </p:sp>
    </p:spTree>
    <p:extLst>
      <p:ext uri="{BB962C8B-B14F-4D97-AF65-F5344CB8AC3E}">
        <p14:creationId xmlns:p14="http://schemas.microsoft.com/office/powerpoint/2010/main" val="3247985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C97C55-452A-70EC-D78C-33EBA56CE1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529187-921E-043D-9FAF-FDB620A1B7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B5122D7-D988-7AD6-4F3D-BAB5BDDB4C53}"/>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FEC3E097-3932-53ED-AF6B-C2FD28BCDA65}"/>
              </a:ext>
            </a:extLst>
          </p:cNvPr>
          <p:cNvSpPr>
            <a:spLocks noGrp="1"/>
          </p:cNvSpPr>
          <p:nvPr>
            <p:ph type="sldNum" sz="quarter" idx="5"/>
          </p:nvPr>
        </p:nvSpPr>
        <p:spPr/>
        <p:txBody>
          <a:bodyPr/>
          <a:lstStyle/>
          <a:p>
            <a:fld id="{E0E29EDD-2638-4D80-85DD-A6F5C129DBDD}" type="slidenum">
              <a:rPr lang="en-CA" smtClean="0"/>
              <a:t>3</a:t>
            </a:fld>
            <a:endParaRPr lang="en-CA" dirty="0"/>
          </a:p>
        </p:txBody>
      </p:sp>
    </p:spTree>
    <p:extLst>
      <p:ext uri="{BB962C8B-B14F-4D97-AF65-F5344CB8AC3E}">
        <p14:creationId xmlns:p14="http://schemas.microsoft.com/office/powerpoint/2010/main" val="22788069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DDF1AE-A6D3-9235-7C50-261B0FD864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A1339F-E919-5E64-C8E4-55B1ACC1DC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D614500-9D0D-199B-B6ED-5C8FED76E707}"/>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AA551AB1-774C-8496-BEB0-8C0892B85C3B}"/>
              </a:ext>
            </a:extLst>
          </p:cNvPr>
          <p:cNvSpPr>
            <a:spLocks noGrp="1"/>
          </p:cNvSpPr>
          <p:nvPr>
            <p:ph type="sldNum" sz="quarter" idx="5"/>
          </p:nvPr>
        </p:nvSpPr>
        <p:spPr/>
        <p:txBody>
          <a:bodyPr/>
          <a:lstStyle/>
          <a:p>
            <a:fld id="{E0E29EDD-2638-4D80-85DD-A6F5C129DBDD}" type="slidenum">
              <a:rPr lang="en-CA" smtClean="0"/>
              <a:t>4</a:t>
            </a:fld>
            <a:endParaRPr lang="en-CA" dirty="0"/>
          </a:p>
        </p:txBody>
      </p:sp>
    </p:spTree>
    <p:extLst>
      <p:ext uri="{BB962C8B-B14F-4D97-AF65-F5344CB8AC3E}">
        <p14:creationId xmlns:p14="http://schemas.microsoft.com/office/powerpoint/2010/main" val="12109088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099D2C-8317-A36F-4138-0458A5705E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2D2DC5-F4DA-163F-1073-4B203C3215B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E306589-AD7E-F0EA-81CB-4DFF251178D7}"/>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E2CEA08A-4570-7DFB-EB5C-340E4EDD8630}"/>
              </a:ext>
            </a:extLst>
          </p:cNvPr>
          <p:cNvSpPr>
            <a:spLocks noGrp="1"/>
          </p:cNvSpPr>
          <p:nvPr>
            <p:ph type="sldNum" sz="quarter" idx="5"/>
          </p:nvPr>
        </p:nvSpPr>
        <p:spPr/>
        <p:txBody>
          <a:bodyPr/>
          <a:lstStyle/>
          <a:p>
            <a:fld id="{E0E29EDD-2638-4D80-85DD-A6F5C129DBDD}" type="slidenum">
              <a:rPr lang="en-CA" smtClean="0"/>
              <a:t>5</a:t>
            </a:fld>
            <a:endParaRPr lang="en-CA" dirty="0"/>
          </a:p>
        </p:txBody>
      </p:sp>
    </p:spTree>
    <p:extLst>
      <p:ext uri="{BB962C8B-B14F-4D97-AF65-F5344CB8AC3E}">
        <p14:creationId xmlns:p14="http://schemas.microsoft.com/office/powerpoint/2010/main" val="4235511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94DAB0-E016-4F0E-2B17-1C8BDAC3847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FC4363-D511-DB6A-DB40-A674B0D436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5A45C2-9FD4-958D-23CF-2EEA54ABB692}"/>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092B4387-7DE6-D32C-06BD-5C137C5C7998}"/>
              </a:ext>
            </a:extLst>
          </p:cNvPr>
          <p:cNvSpPr>
            <a:spLocks noGrp="1"/>
          </p:cNvSpPr>
          <p:nvPr>
            <p:ph type="sldNum" sz="quarter" idx="5"/>
          </p:nvPr>
        </p:nvSpPr>
        <p:spPr/>
        <p:txBody>
          <a:bodyPr/>
          <a:lstStyle/>
          <a:p>
            <a:fld id="{E0E29EDD-2638-4D80-85DD-A6F5C129DBDD}" type="slidenum">
              <a:rPr lang="en-CA" smtClean="0"/>
              <a:t>6</a:t>
            </a:fld>
            <a:endParaRPr lang="en-CA" dirty="0"/>
          </a:p>
        </p:txBody>
      </p:sp>
    </p:spTree>
    <p:extLst>
      <p:ext uri="{BB962C8B-B14F-4D97-AF65-F5344CB8AC3E}">
        <p14:creationId xmlns:p14="http://schemas.microsoft.com/office/powerpoint/2010/main" val="10803054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58D359-23EF-543E-9DBB-071F06AFCF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937A6B0-4194-5467-2C25-ECC0DCEC989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8F869D6-74E9-F4DB-20D7-0B3C494F6C6C}"/>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24EA00C1-6832-F624-1B91-13C005F92433}"/>
              </a:ext>
            </a:extLst>
          </p:cNvPr>
          <p:cNvSpPr>
            <a:spLocks noGrp="1"/>
          </p:cNvSpPr>
          <p:nvPr>
            <p:ph type="sldNum" sz="quarter" idx="5"/>
          </p:nvPr>
        </p:nvSpPr>
        <p:spPr/>
        <p:txBody>
          <a:bodyPr/>
          <a:lstStyle/>
          <a:p>
            <a:fld id="{E0E29EDD-2638-4D80-85DD-A6F5C129DBDD}" type="slidenum">
              <a:rPr lang="en-CA" smtClean="0"/>
              <a:t>7</a:t>
            </a:fld>
            <a:endParaRPr lang="en-CA" dirty="0"/>
          </a:p>
        </p:txBody>
      </p:sp>
    </p:spTree>
    <p:extLst>
      <p:ext uri="{BB962C8B-B14F-4D97-AF65-F5344CB8AC3E}">
        <p14:creationId xmlns:p14="http://schemas.microsoft.com/office/powerpoint/2010/main" val="26794963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0C27F8-CF6A-0B48-4113-32FC2B547EA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ADB4CC-D12C-D4E8-69F6-BCAFF980AD8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9255E96-BC48-C3D0-F7E1-13F4807BB82D}"/>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B7EE27A9-21E1-4E33-8DB0-0F6EB70EC3F0}"/>
              </a:ext>
            </a:extLst>
          </p:cNvPr>
          <p:cNvSpPr>
            <a:spLocks noGrp="1"/>
          </p:cNvSpPr>
          <p:nvPr>
            <p:ph type="sldNum" sz="quarter" idx="5"/>
          </p:nvPr>
        </p:nvSpPr>
        <p:spPr/>
        <p:txBody>
          <a:bodyPr/>
          <a:lstStyle/>
          <a:p>
            <a:fld id="{E0E29EDD-2638-4D80-85DD-A6F5C129DBDD}" type="slidenum">
              <a:rPr lang="en-CA" smtClean="0"/>
              <a:t>8</a:t>
            </a:fld>
            <a:endParaRPr lang="en-CA" dirty="0"/>
          </a:p>
        </p:txBody>
      </p:sp>
    </p:spTree>
    <p:extLst>
      <p:ext uri="{BB962C8B-B14F-4D97-AF65-F5344CB8AC3E}">
        <p14:creationId xmlns:p14="http://schemas.microsoft.com/office/powerpoint/2010/main" val="31942424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6E8826-32D0-A323-F23A-7F04342AB9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D7D5EF6-E59F-AB33-B9D9-45BD8102D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9AB4AFA-5930-3DA8-CF63-CEBCA667BD14}"/>
              </a:ext>
            </a:extLst>
          </p:cNvPr>
          <p:cNvSpPr>
            <a:spLocks noGrp="1"/>
          </p:cNvSpPr>
          <p:nvPr>
            <p:ph type="body" idx="1"/>
          </p:nvPr>
        </p:nvSpPr>
        <p:spPr/>
        <p:txBody>
          <a:bodyPr/>
          <a:lstStyle/>
          <a:p>
            <a:endParaRPr lang="en-CA" dirty="0"/>
          </a:p>
        </p:txBody>
      </p:sp>
      <p:sp>
        <p:nvSpPr>
          <p:cNvPr id="4" name="Slide Number Placeholder 3">
            <a:extLst>
              <a:ext uri="{FF2B5EF4-FFF2-40B4-BE49-F238E27FC236}">
                <a16:creationId xmlns:a16="http://schemas.microsoft.com/office/drawing/2014/main" id="{73108827-6399-7051-6B53-8EE59254504D}"/>
              </a:ext>
            </a:extLst>
          </p:cNvPr>
          <p:cNvSpPr>
            <a:spLocks noGrp="1"/>
          </p:cNvSpPr>
          <p:nvPr>
            <p:ph type="sldNum" sz="quarter" idx="5"/>
          </p:nvPr>
        </p:nvSpPr>
        <p:spPr/>
        <p:txBody>
          <a:bodyPr/>
          <a:lstStyle/>
          <a:p>
            <a:fld id="{E0E29EDD-2638-4D80-85DD-A6F5C129DBDD}" type="slidenum">
              <a:rPr lang="en-CA" smtClean="0"/>
              <a:t>9</a:t>
            </a:fld>
            <a:endParaRPr lang="en-CA" dirty="0"/>
          </a:p>
        </p:txBody>
      </p:sp>
    </p:spTree>
    <p:extLst>
      <p:ext uri="{BB962C8B-B14F-4D97-AF65-F5344CB8AC3E}">
        <p14:creationId xmlns:p14="http://schemas.microsoft.com/office/powerpoint/2010/main" val="4139766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2F1C56-8A72-4858-851C-F15B634C74F2}"/>
              </a:ext>
            </a:extLst>
          </p:cNvPr>
          <p:cNvSpPr>
            <a:spLocks noGrp="1"/>
          </p:cNvSpPr>
          <p:nvPr>
            <p:ph type="ctrTitle"/>
          </p:nvPr>
        </p:nvSpPr>
        <p:spPr>
          <a:xfrm>
            <a:off x="1219200" y="1122362"/>
            <a:ext cx="8876022" cy="3744209"/>
          </a:xfrm>
          <a:solidFill>
            <a:schemeClr val="bg1"/>
          </a:solidFill>
        </p:spPr>
        <p:txBody>
          <a:bodyPr anchor="b">
            <a:normAutofit/>
          </a:bodyPr>
          <a:lstStyle>
            <a:lvl1pPr algn="l">
              <a:defRPr sz="5400"/>
            </a:lvl1pPr>
          </a:lstStyle>
          <a:p>
            <a:r>
              <a:rPr lang="en-US" dirty="0"/>
              <a:t>Click to edit Master title style</a:t>
            </a:r>
          </a:p>
        </p:txBody>
      </p:sp>
      <p:sp>
        <p:nvSpPr>
          <p:cNvPr id="3" name="Subtitle 2">
            <a:extLst>
              <a:ext uri="{FF2B5EF4-FFF2-40B4-BE49-F238E27FC236}">
                <a16:creationId xmlns:a16="http://schemas.microsoft.com/office/drawing/2014/main" id="{3C1834EB-45A5-426C-824A-8F07CA8F6DBE}"/>
              </a:ext>
            </a:extLst>
          </p:cNvPr>
          <p:cNvSpPr>
            <a:spLocks noGrp="1"/>
          </p:cNvSpPr>
          <p:nvPr>
            <p:ph type="subTitle" idx="1"/>
          </p:nvPr>
        </p:nvSpPr>
        <p:spPr>
          <a:xfrm>
            <a:off x="1219200" y="5230134"/>
            <a:ext cx="4876800" cy="942065"/>
          </a:xfrm>
        </p:spPr>
        <p:txBody>
          <a:bodyPr>
            <a:normAutofit/>
          </a:bodyPr>
          <a:lstStyle>
            <a:lvl1pPr marL="0" indent="0" algn="l">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293D55F2-5374-4778-B1EE-98996792D07B}"/>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5" name="Footer Placeholder 4">
            <a:extLst>
              <a:ext uri="{FF2B5EF4-FFF2-40B4-BE49-F238E27FC236}">
                <a16:creationId xmlns:a16="http://schemas.microsoft.com/office/drawing/2014/main" id="{944044F8-E727-4D63-B6D6-26482F83D3FA}"/>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6141F76-D956-4205-AD99-E91FD5FCC027}"/>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16881955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CA6D4F-1C6D-40FB-9A92-C86C4E15C05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B67BDDB-F95B-4041-AA53-71BBCB26D9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977052-C8EA-459E-9E10-8EE28C50E166}"/>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5" name="Footer Placeholder 4">
            <a:extLst>
              <a:ext uri="{FF2B5EF4-FFF2-40B4-BE49-F238E27FC236}">
                <a16:creationId xmlns:a16="http://schemas.microsoft.com/office/drawing/2014/main" id="{1F3E6650-E3AD-4C98-88FE-F5152966FE9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9354FED5-B228-4E3C-BFEE-0BC47D950694}"/>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29189079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B0A243A-5463-4C65-85DA-03BECDAE63E2}"/>
              </a:ext>
            </a:extLst>
          </p:cNvPr>
          <p:cNvSpPr>
            <a:spLocks noGrp="1"/>
          </p:cNvSpPr>
          <p:nvPr>
            <p:ph type="title" orient="vert"/>
          </p:nvPr>
        </p:nvSpPr>
        <p:spPr>
          <a:xfrm>
            <a:off x="8831898" y="854169"/>
            <a:ext cx="2674301" cy="5322793"/>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9E10153C-6948-4108-8FF1-033F66D4CABA}"/>
              </a:ext>
            </a:extLst>
          </p:cNvPr>
          <p:cNvSpPr>
            <a:spLocks noGrp="1"/>
          </p:cNvSpPr>
          <p:nvPr>
            <p:ph type="body" orient="vert" idx="1"/>
          </p:nvPr>
        </p:nvSpPr>
        <p:spPr>
          <a:xfrm>
            <a:off x="685800" y="854169"/>
            <a:ext cx="7886700" cy="5322793"/>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9345988-B24C-46FE-87B0-55D4FB7CBC42}"/>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5" name="Footer Placeholder 4">
            <a:extLst>
              <a:ext uri="{FF2B5EF4-FFF2-40B4-BE49-F238E27FC236}">
                <a16:creationId xmlns:a16="http://schemas.microsoft.com/office/drawing/2014/main" id="{493AB2DB-BD1F-41F7-AC5E-57249C27006F}"/>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081E3DB-BDAB-40CA-ABA3-A3662C06881F}"/>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2846903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911A1B-E09A-4F93-BC68-B160114AFCEA}"/>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CC8C4A9-27ED-4E86-A256-5009E31342B6}"/>
              </a:ext>
            </a:extLst>
          </p:cNvPr>
          <p:cNvSpPr>
            <a:spLocks noGrp="1"/>
          </p:cNvSpPr>
          <p:nvPr>
            <p:ph idx="1"/>
          </p:nvPr>
        </p:nvSpPr>
        <p:spPr/>
        <p:txBody>
          <a:bodyPr/>
          <a:lstStyle>
            <a:lvl1pPr>
              <a:lnSpc>
                <a:spcPct val="120000"/>
              </a:lnSpc>
              <a:defRPr/>
            </a:lvl1pPr>
            <a:lvl2pPr>
              <a:lnSpc>
                <a:spcPct val="120000"/>
              </a:lnSpc>
              <a:defRPr/>
            </a:lvl2pPr>
            <a:lvl3pPr>
              <a:lnSpc>
                <a:spcPct val="120000"/>
              </a:lnSpc>
              <a:defRPr sz="1400"/>
            </a:lvl3pPr>
            <a:lvl4pPr>
              <a:lnSpc>
                <a:spcPct val="120000"/>
              </a:lnSpc>
              <a:defRPr sz="1200"/>
            </a:lvl4pPr>
            <a:lvl5pPr>
              <a:lnSpc>
                <a:spcPct val="120000"/>
              </a:lnSpc>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85CF91C-8771-4949-A397-928A5743EBC7}"/>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5" name="Footer Placeholder 4">
            <a:extLst>
              <a:ext uri="{FF2B5EF4-FFF2-40B4-BE49-F238E27FC236}">
                <a16:creationId xmlns:a16="http://schemas.microsoft.com/office/drawing/2014/main" id="{013EA0ED-4961-4254-B34E-71D14C4E0519}"/>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2497152-BD97-4A72-8B07-CD2BC57B84F6}"/>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36745508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B4EAF4-C10D-4650-9587-15DA8E9F9C08}"/>
              </a:ext>
            </a:extLst>
          </p:cNvPr>
          <p:cNvSpPr>
            <a:spLocks noGrp="1"/>
          </p:cNvSpPr>
          <p:nvPr>
            <p:ph type="title"/>
          </p:nvPr>
        </p:nvSpPr>
        <p:spPr>
          <a:xfrm>
            <a:off x="1219200" y="1368862"/>
            <a:ext cx="9486900" cy="3679656"/>
          </a:xfrm>
        </p:spPr>
        <p:txBody>
          <a:bodyPr anchor="b"/>
          <a:lstStyle>
            <a:lvl1pPr>
              <a:defRPr sz="6000"/>
            </a:lvl1pPr>
          </a:lstStyle>
          <a:p>
            <a:r>
              <a:rPr lang="en-US" dirty="0"/>
              <a:t>Click to edit Master title style</a:t>
            </a:r>
          </a:p>
        </p:txBody>
      </p:sp>
      <p:sp>
        <p:nvSpPr>
          <p:cNvPr id="3" name="Text Placeholder 2">
            <a:extLst>
              <a:ext uri="{FF2B5EF4-FFF2-40B4-BE49-F238E27FC236}">
                <a16:creationId xmlns:a16="http://schemas.microsoft.com/office/drawing/2014/main" id="{BBA1D5C2-6E93-4B23-A0CA-D5D7E735C718}"/>
              </a:ext>
            </a:extLst>
          </p:cNvPr>
          <p:cNvSpPr>
            <a:spLocks noGrp="1"/>
          </p:cNvSpPr>
          <p:nvPr>
            <p:ph type="body" idx="1"/>
          </p:nvPr>
        </p:nvSpPr>
        <p:spPr>
          <a:xfrm>
            <a:off x="1219200" y="5318974"/>
            <a:ext cx="9486900" cy="853225"/>
          </a:xfrm>
        </p:spPr>
        <p:txBody>
          <a:bodyPr>
            <a:normAutofit/>
          </a:bodyPr>
          <a:lstStyle>
            <a:lvl1pPr marL="0" indent="0">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DE815BFB-5D28-4ABE-AD37-0C6C3FD949FE}"/>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5" name="Footer Placeholder 4">
            <a:extLst>
              <a:ext uri="{FF2B5EF4-FFF2-40B4-BE49-F238E27FC236}">
                <a16:creationId xmlns:a16="http://schemas.microsoft.com/office/drawing/2014/main" id="{65A4035B-0539-4A03-87C0-22E52C98B27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D4327ADF-48C9-49CF-BD4D-82399BF64AD3}"/>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40175354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91A2FB-0310-4935-B7F7-E47876CD4E9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987C14-52AB-4AAC-9038-29CF58EA6EA8}"/>
              </a:ext>
            </a:extLst>
          </p:cNvPr>
          <p:cNvSpPr>
            <a:spLocks noGrp="1"/>
          </p:cNvSpPr>
          <p:nvPr>
            <p:ph sz="half" idx="1"/>
          </p:nvPr>
        </p:nvSpPr>
        <p:spPr>
          <a:xfrm>
            <a:off x="1219200" y="2168278"/>
            <a:ext cx="4702921" cy="415632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ECB2E45A-DCC0-4701-9D67-EF56AECE3432}"/>
              </a:ext>
            </a:extLst>
          </p:cNvPr>
          <p:cNvSpPr>
            <a:spLocks noGrp="1"/>
          </p:cNvSpPr>
          <p:nvPr>
            <p:ph sz="half" idx="2"/>
          </p:nvPr>
        </p:nvSpPr>
        <p:spPr>
          <a:xfrm>
            <a:off x="6269880" y="2168278"/>
            <a:ext cx="4782699" cy="415632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11AF0813-A167-4D17-AA79-07BD9765FE0D}"/>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6" name="Footer Placeholder 5">
            <a:extLst>
              <a:ext uri="{FF2B5EF4-FFF2-40B4-BE49-F238E27FC236}">
                <a16:creationId xmlns:a16="http://schemas.microsoft.com/office/drawing/2014/main" id="{40A940D7-D4C1-4C24-95F3-29A849CEEE3A}"/>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67949AB7-007E-4D4D-A2C1-2C5C3310C0B6}"/>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21647763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B0184-BDFD-48DE-B858-B81887BFD302}"/>
              </a:ext>
            </a:extLst>
          </p:cNvPr>
          <p:cNvSpPr>
            <a:spLocks noGrp="1"/>
          </p:cNvSpPr>
          <p:nvPr>
            <p:ph type="title"/>
          </p:nvPr>
        </p:nvSpPr>
        <p:spPr>
          <a:xfrm>
            <a:off x="1219200" y="365125"/>
            <a:ext cx="9753599" cy="1577975"/>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1724FEB2-6EEC-49D4-9466-0F7A6EDB0CB6}"/>
              </a:ext>
            </a:extLst>
          </p:cNvPr>
          <p:cNvSpPr>
            <a:spLocks noGrp="1"/>
          </p:cNvSpPr>
          <p:nvPr>
            <p:ph type="body" idx="1"/>
          </p:nvPr>
        </p:nvSpPr>
        <p:spPr>
          <a:xfrm>
            <a:off x="1219201" y="2095930"/>
            <a:ext cx="4507931" cy="758650"/>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CBDE8CF0-BAB6-4BF2-836F-FED0AF88A8AA}"/>
              </a:ext>
            </a:extLst>
          </p:cNvPr>
          <p:cNvSpPr>
            <a:spLocks noGrp="1"/>
          </p:cNvSpPr>
          <p:nvPr>
            <p:ph sz="half" idx="2"/>
          </p:nvPr>
        </p:nvSpPr>
        <p:spPr>
          <a:xfrm>
            <a:off x="1219201" y="2938410"/>
            <a:ext cx="4507930" cy="338619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5F0751AB-FCF0-450B-A6DF-9B9A2AD2C24A}"/>
              </a:ext>
            </a:extLst>
          </p:cNvPr>
          <p:cNvSpPr>
            <a:spLocks noGrp="1"/>
          </p:cNvSpPr>
          <p:nvPr>
            <p:ph type="body" sz="quarter" idx="3"/>
          </p:nvPr>
        </p:nvSpPr>
        <p:spPr>
          <a:xfrm>
            <a:off x="6464867" y="2095930"/>
            <a:ext cx="4507932" cy="758650"/>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7D3898E7-3130-4CE6-AA11-C9CC8214EA1D}"/>
              </a:ext>
            </a:extLst>
          </p:cNvPr>
          <p:cNvSpPr>
            <a:spLocks noGrp="1"/>
          </p:cNvSpPr>
          <p:nvPr>
            <p:ph sz="quarter" idx="4"/>
          </p:nvPr>
        </p:nvSpPr>
        <p:spPr>
          <a:xfrm>
            <a:off x="6464867" y="2938410"/>
            <a:ext cx="4507932" cy="338619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55D85675-9678-4CB3-9AAB-D727D2B58E7A}"/>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8" name="Footer Placeholder 7">
            <a:extLst>
              <a:ext uri="{FF2B5EF4-FFF2-40B4-BE49-F238E27FC236}">
                <a16:creationId xmlns:a16="http://schemas.microsoft.com/office/drawing/2014/main" id="{445F8314-1849-461A-AAF2-BF149646D52C}"/>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8B69738E-5865-473C-BAFB-BDB385C06931}"/>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27658021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7AC40-59FF-4CE3-B49C-C824A784C5F7}"/>
              </a:ext>
            </a:extLst>
          </p:cNvPr>
          <p:cNvSpPr>
            <a:spLocks noGrp="1"/>
          </p:cNvSpPr>
          <p:nvPr>
            <p:ph type="title"/>
          </p:nvPr>
        </p:nvSpPr>
        <p:spPr>
          <a:xfrm>
            <a:off x="1219200" y="365125"/>
            <a:ext cx="9493249" cy="1577975"/>
          </a:xfrm>
        </p:spPr>
        <p:txBody>
          <a:bodyPr/>
          <a:lstStyle/>
          <a:p>
            <a:r>
              <a:rPr lang="en-US" dirty="0"/>
              <a:t>Click to edit Master title style</a:t>
            </a:r>
          </a:p>
        </p:txBody>
      </p:sp>
      <p:sp>
        <p:nvSpPr>
          <p:cNvPr id="3" name="Date Placeholder 2">
            <a:extLst>
              <a:ext uri="{FF2B5EF4-FFF2-40B4-BE49-F238E27FC236}">
                <a16:creationId xmlns:a16="http://schemas.microsoft.com/office/drawing/2014/main" id="{F92FAB63-E9CE-4359-A54B-07AC7E9BBAE3}"/>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4" name="Footer Placeholder 3">
            <a:extLst>
              <a:ext uri="{FF2B5EF4-FFF2-40B4-BE49-F238E27FC236}">
                <a16:creationId xmlns:a16="http://schemas.microsoft.com/office/drawing/2014/main" id="{C7939854-5165-4C41-8DCA-D42DFD7D906E}"/>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0F1768E0-4535-4B0D-8B94-4C10740B0A6B}"/>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1391337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84678E3-D115-4E49-9ECB-656CF2319E94}"/>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3" name="Footer Placeholder 2">
            <a:extLst>
              <a:ext uri="{FF2B5EF4-FFF2-40B4-BE49-F238E27FC236}">
                <a16:creationId xmlns:a16="http://schemas.microsoft.com/office/drawing/2014/main" id="{E521E6FC-7F84-4673-81D6-B85FE26DA0B0}"/>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A480318A-245C-4841-AB57-CEC5CC124D02}"/>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11292870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0F847B-9D86-47FF-B24A-EEA5F73EA144}"/>
              </a:ext>
            </a:extLst>
          </p:cNvPr>
          <p:cNvSpPr>
            <a:spLocks noGrp="1"/>
          </p:cNvSpPr>
          <p:nvPr>
            <p:ph type="title"/>
          </p:nvPr>
        </p:nvSpPr>
        <p:spPr>
          <a:xfrm>
            <a:off x="1219200" y="457200"/>
            <a:ext cx="3776472" cy="2852928"/>
          </a:xfrm>
        </p:spPr>
        <p:txBody>
          <a:bodyPr anchor="b">
            <a:normAutofit/>
          </a:bodyPr>
          <a:lstStyle>
            <a:lvl1pPr>
              <a:defRPr sz="4000"/>
            </a:lvl1pPr>
          </a:lstStyle>
          <a:p>
            <a:r>
              <a:rPr lang="en-US" dirty="0"/>
              <a:t>Click to edit Master title style</a:t>
            </a:r>
          </a:p>
        </p:txBody>
      </p:sp>
      <p:sp>
        <p:nvSpPr>
          <p:cNvPr id="3" name="Content Placeholder 2">
            <a:extLst>
              <a:ext uri="{FF2B5EF4-FFF2-40B4-BE49-F238E27FC236}">
                <a16:creationId xmlns:a16="http://schemas.microsoft.com/office/drawing/2014/main" id="{ADAC0675-AD2F-44DC-8FF3-4454258A5908}"/>
              </a:ext>
            </a:extLst>
          </p:cNvPr>
          <p:cNvSpPr>
            <a:spLocks noGrp="1"/>
          </p:cNvSpPr>
          <p:nvPr>
            <p:ph idx="1"/>
          </p:nvPr>
        </p:nvSpPr>
        <p:spPr>
          <a:xfrm>
            <a:off x="5557582" y="987425"/>
            <a:ext cx="5948618" cy="4873625"/>
          </a:xfrm>
        </p:spPr>
        <p:txBody>
          <a:bodyPr>
            <a:normAutofit/>
          </a:bodyPr>
          <a:lstStyle>
            <a:lvl1pPr>
              <a:defRPr sz="2400"/>
            </a:lvl1pPr>
            <a:lvl2pPr>
              <a:defRPr sz="2000"/>
            </a:lvl2pPr>
            <a:lvl3pPr>
              <a:defRPr sz="1800"/>
            </a:lvl3pPr>
            <a:lvl4pPr>
              <a:defRPr sz="1600"/>
            </a:lvl4pPr>
            <a:lvl5pP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E1D96356-C0F0-4C22-B9B6-C7E0BE4F3702}"/>
              </a:ext>
            </a:extLst>
          </p:cNvPr>
          <p:cNvSpPr>
            <a:spLocks noGrp="1"/>
          </p:cNvSpPr>
          <p:nvPr>
            <p:ph type="body" sz="half" idx="2"/>
          </p:nvPr>
        </p:nvSpPr>
        <p:spPr>
          <a:xfrm>
            <a:off x="1219200" y="3484210"/>
            <a:ext cx="3768934" cy="238477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AF3EFD71-2ACA-4041-9EA2-86E7B81C314D}"/>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6" name="Footer Placeholder 5">
            <a:extLst>
              <a:ext uri="{FF2B5EF4-FFF2-40B4-BE49-F238E27FC236}">
                <a16:creationId xmlns:a16="http://schemas.microsoft.com/office/drawing/2014/main" id="{14ECACE3-32A8-4245-97AC-5797C147E71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34D63845-314D-499C-BB75-CE9162BE6EEB}"/>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33335625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6D3DB-B1F8-4892-96F7-0BE21DE637CD}"/>
              </a:ext>
            </a:extLst>
          </p:cNvPr>
          <p:cNvSpPr>
            <a:spLocks noGrp="1"/>
          </p:cNvSpPr>
          <p:nvPr>
            <p:ph type="title"/>
          </p:nvPr>
        </p:nvSpPr>
        <p:spPr>
          <a:xfrm>
            <a:off x="1219200" y="457200"/>
            <a:ext cx="3932349" cy="2852670"/>
          </a:xfrm>
        </p:spPr>
        <p:txBody>
          <a:bodyPr anchor="b">
            <a:noAutofit/>
          </a:bodyPr>
          <a:lstStyle>
            <a:lvl1pPr>
              <a:defRPr sz="4000"/>
            </a:lvl1pPr>
          </a:lstStyle>
          <a:p>
            <a:r>
              <a:rPr lang="en-US" dirty="0"/>
              <a:t>Click to edit Master title style</a:t>
            </a:r>
          </a:p>
        </p:txBody>
      </p:sp>
      <p:sp>
        <p:nvSpPr>
          <p:cNvPr id="3" name="Picture Placeholder 2">
            <a:extLst>
              <a:ext uri="{FF2B5EF4-FFF2-40B4-BE49-F238E27FC236}">
                <a16:creationId xmlns:a16="http://schemas.microsoft.com/office/drawing/2014/main" id="{A40AB405-B2E9-4C4B-930C-CF1B63342F1D}"/>
              </a:ext>
            </a:extLst>
          </p:cNvPr>
          <p:cNvSpPr>
            <a:spLocks noGrp="1"/>
          </p:cNvSpPr>
          <p:nvPr>
            <p:ph type="pic" idx="1"/>
          </p:nvPr>
        </p:nvSpPr>
        <p:spPr>
          <a:xfrm>
            <a:off x="5674810" y="657055"/>
            <a:ext cx="5831389" cy="551514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F8AF82ED-5295-4670-A3A8-B7813FF4713F}"/>
              </a:ext>
            </a:extLst>
          </p:cNvPr>
          <p:cNvSpPr>
            <a:spLocks noGrp="1"/>
          </p:cNvSpPr>
          <p:nvPr>
            <p:ph type="body" sz="half" idx="2"/>
          </p:nvPr>
        </p:nvSpPr>
        <p:spPr>
          <a:xfrm>
            <a:off x="1219199" y="3484210"/>
            <a:ext cx="3768934" cy="23768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EF8BCDD2-4389-41FA-BE68-6805E3290FCE}"/>
              </a:ext>
            </a:extLst>
          </p:cNvPr>
          <p:cNvSpPr>
            <a:spLocks noGrp="1"/>
          </p:cNvSpPr>
          <p:nvPr>
            <p:ph type="dt" sz="half" idx="10"/>
          </p:nvPr>
        </p:nvSpPr>
        <p:spPr/>
        <p:txBody>
          <a:bodyPr/>
          <a:lstStyle/>
          <a:p>
            <a:fld id="{8C1E1FAD-7351-4908-963A-08EA8E4AB7A0}" type="datetimeFigureOut">
              <a:rPr lang="en-US" smtClean="0"/>
              <a:t>3/27/25</a:t>
            </a:fld>
            <a:endParaRPr lang="en-US" dirty="0"/>
          </a:p>
        </p:txBody>
      </p:sp>
      <p:sp>
        <p:nvSpPr>
          <p:cNvPr id="6" name="Footer Placeholder 5">
            <a:extLst>
              <a:ext uri="{FF2B5EF4-FFF2-40B4-BE49-F238E27FC236}">
                <a16:creationId xmlns:a16="http://schemas.microsoft.com/office/drawing/2014/main" id="{33C1D4C8-D966-41BE-B38F-54B9134FF783}"/>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33A7339F-1169-4FB1-8FAA-781335ECB2AB}"/>
              </a:ext>
            </a:extLst>
          </p:cNvPr>
          <p:cNvSpPr>
            <a:spLocks noGrp="1"/>
          </p:cNvSpPr>
          <p:nvPr>
            <p:ph type="sldNum" sz="quarter" idx="12"/>
          </p:nvPr>
        </p:nvSpPr>
        <p:spPr/>
        <p:txBody>
          <a:bodyPr/>
          <a:lstStyle/>
          <a:p>
            <a:fld id="{1CF2D47E-0AF1-4C27-801F-64E3E5BF7F72}" type="slidenum">
              <a:rPr lang="en-US" smtClean="0"/>
              <a:t>‹#›</a:t>
            </a:fld>
            <a:endParaRPr lang="en-US" dirty="0"/>
          </a:p>
        </p:txBody>
      </p:sp>
    </p:spTree>
    <p:extLst>
      <p:ext uri="{BB962C8B-B14F-4D97-AF65-F5344CB8AC3E}">
        <p14:creationId xmlns:p14="http://schemas.microsoft.com/office/powerpoint/2010/main" val="17643935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2104591-A10E-46C3-952B-F25DCBDAD1BC}"/>
              </a:ext>
            </a:extLst>
          </p:cNvPr>
          <p:cNvSpPr>
            <a:spLocks noGrp="1"/>
          </p:cNvSpPr>
          <p:nvPr>
            <p:ph type="title"/>
          </p:nvPr>
        </p:nvSpPr>
        <p:spPr>
          <a:xfrm>
            <a:off x="1219200" y="365125"/>
            <a:ext cx="9493249" cy="1577975"/>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E1F77F62-7300-4B81-8F9B-D040A0EE1797}"/>
              </a:ext>
            </a:extLst>
          </p:cNvPr>
          <p:cNvSpPr>
            <a:spLocks noGrp="1"/>
          </p:cNvSpPr>
          <p:nvPr>
            <p:ph type="body" idx="1"/>
          </p:nvPr>
        </p:nvSpPr>
        <p:spPr>
          <a:xfrm>
            <a:off x="1219200" y="2318032"/>
            <a:ext cx="9493250" cy="400656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B6252CF0-2C7E-4A4C-BD7E-B7CEFF0DC458}"/>
              </a:ext>
            </a:extLst>
          </p:cNvPr>
          <p:cNvSpPr>
            <a:spLocks noGrp="1"/>
          </p:cNvSpPr>
          <p:nvPr>
            <p:ph type="dt" sz="half" idx="2"/>
          </p:nvPr>
        </p:nvSpPr>
        <p:spPr>
          <a:xfrm>
            <a:off x="8362630" y="6356349"/>
            <a:ext cx="3063890" cy="365125"/>
          </a:xfrm>
          <a:prstGeom prst="rect">
            <a:avLst/>
          </a:prstGeom>
        </p:spPr>
        <p:txBody>
          <a:bodyPr vert="horz" lIns="91440" tIns="45720" rIns="91440" bIns="45720" rtlCol="0" anchor="ctr"/>
          <a:lstStyle>
            <a:lvl1pPr algn="r">
              <a:defRPr sz="1100">
                <a:solidFill>
                  <a:schemeClr val="tx1"/>
                </a:solidFill>
              </a:defRPr>
            </a:lvl1pPr>
          </a:lstStyle>
          <a:p>
            <a:fld id="{8C1E1FAD-7351-4908-963A-08EA8E4AB7A0}" type="datetimeFigureOut">
              <a:rPr lang="en-US" smtClean="0"/>
              <a:pPr/>
              <a:t>3/27/25</a:t>
            </a:fld>
            <a:endParaRPr lang="en-US" dirty="0"/>
          </a:p>
        </p:txBody>
      </p:sp>
      <p:sp>
        <p:nvSpPr>
          <p:cNvPr id="5" name="Footer Placeholder 4">
            <a:extLst>
              <a:ext uri="{FF2B5EF4-FFF2-40B4-BE49-F238E27FC236}">
                <a16:creationId xmlns:a16="http://schemas.microsoft.com/office/drawing/2014/main" id="{D2B49E98-61B4-4398-B18F-534336EA1747}"/>
              </a:ext>
            </a:extLst>
          </p:cNvPr>
          <p:cNvSpPr>
            <a:spLocks noGrp="1"/>
          </p:cNvSpPr>
          <p:nvPr>
            <p:ph type="ftr" sz="quarter" idx="3"/>
          </p:nvPr>
        </p:nvSpPr>
        <p:spPr>
          <a:xfrm rot="5400000">
            <a:off x="10099372" y="4308656"/>
            <a:ext cx="3471256" cy="365125"/>
          </a:xfrm>
          <a:prstGeom prst="rect">
            <a:avLst/>
          </a:prstGeom>
        </p:spPr>
        <p:txBody>
          <a:bodyPr vert="horz" lIns="91440" tIns="45720" rIns="91440" bIns="45720" rtlCol="0" anchor="ctr"/>
          <a:lstStyle>
            <a:lvl1pPr algn="r">
              <a:defRPr sz="110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A676DC5D-5820-4314-ADE6-9CD1C7D4AB68}"/>
              </a:ext>
            </a:extLst>
          </p:cNvPr>
          <p:cNvSpPr>
            <a:spLocks noGrp="1"/>
          </p:cNvSpPr>
          <p:nvPr>
            <p:ph type="sldNum" sz="quarter" idx="4"/>
          </p:nvPr>
        </p:nvSpPr>
        <p:spPr>
          <a:xfrm>
            <a:off x="11396670" y="6356349"/>
            <a:ext cx="576133" cy="365125"/>
          </a:xfrm>
          <a:prstGeom prst="rect">
            <a:avLst/>
          </a:prstGeom>
        </p:spPr>
        <p:txBody>
          <a:bodyPr vert="horz" lIns="91440" tIns="45720" rIns="91440" bIns="45720" rtlCol="0" anchor="ctr"/>
          <a:lstStyle>
            <a:lvl1pPr algn="r">
              <a:defRPr sz="1100">
                <a:solidFill>
                  <a:schemeClr val="tx1"/>
                </a:solidFill>
              </a:defRPr>
            </a:lvl1pPr>
          </a:lstStyle>
          <a:p>
            <a:fld id="{1CF2D47E-0AF1-4C27-801F-64E3E5BF7F72}" type="slidenum">
              <a:rPr lang="en-US" smtClean="0"/>
              <a:t>‹#›</a:t>
            </a:fld>
            <a:endParaRPr lang="en-US" dirty="0"/>
          </a:p>
        </p:txBody>
      </p:sp>
    </p:spTree>
    <p:extLst>
      <p:ext uri="{BB962C8B-B14F-4D97-AF65-F5344CB8AC3E}">
        <p14:creationId xmlns:p14="http://schemas.microsoft.com/office/powerpoint/2010/main" val="3935006187"/>
      </p:ext>
    </p:extLst>
  </p:cSld>
  <p:clrMap bg1="dk1" tx1="lt1" bg2="dk2" tx2="lt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14" r:id="rId6"/>
    <p:sldLayoutId id="2147483719" r:id="rId7"/>
    <p:sldLayoutId id="2147483715" r:id="rId8"/>
    <p:sldLayoutId id="2147483716" r:id="rId9"/>
    <p:sldLayoutId id="2147483717" r:id="rId10"/>
    <p:sldLayoutId id="2147483718" r:id="rId11"/>
  </p:sldLayoutIdLst>
  <p:txStyles>
    <p:titleStyle>
      <a:lvl1pPr algn="l" defTabSz="914400" rtl="0" eaLnBrk="1" latinLnBrk="0" hangingPunct="1">
        <a:lnSpc>
          <a:spcPct val="120000"/>
        </a:lnSpc>
        <a:spcBef>
          <a:spcPct val="0"/>
        </a:spcBef>
        <a:buNone/>
        <a:defRPr sz="4000" i="1" kern="1200">
          <a:solidFill>
            <a:srgbClr val="000000"/>
          </a:solidFill>
          <a:highlight>
            <a:srgbClr val="FFFF00"/>
          </a:highlight>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1600" kern="1200">
          <a:solidFill>
            <a:schemeClr val="tx1"/>
          </a:solidFill>
          <a:latin typeface="+mn-lt"/>
          <a:ea typeface="+mn-ea"/>
          <a:cs typeface="+mn-cs"/>
        </a:defRPr>
      </a:lvl1pPr>
      <a:lvl2pPr marL="457200" indent="-228600" algn="l" defTabSz="914400" rtl="0" eaLnBrk="1" latinLnBrk="0" hangingPunct="1">
        <a:lnSpc>
          <a:spcPct val="120000"/>
        </a:lnSpc>
        <a:spcBef>
          <a:spcPts val="500"/>
        </a:spcBef>
        <a:buFont typeface="Consolas" panose="020B0609020204030204" pitchFamily="49" charset="0"/>
        <a:buChar char="+"/>
        <a:defRPr sz="1400" kern="1200">
          <a:solidFill>
            <a:schemeClr val="tx1"/>
          </a:solidFill>
          <a:latin typeface="+mn-lt"/>
          <a:ea typeface="+mn-ea"/>
          <a:cs typeface="+mn-cs"/>
        </a:defRPr>
      </a:lvl2pPr>
      <a:lvl3pPr marL="64008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latin typeface="+mn-lt"/>
          <a:ea typeface="+mn-ea"/>
          <a:cs typeface="+mn-cs"/>
        </a:defRPr>
      </a:lvl3pPr>
      <a:lvl4pPr marL="822960" indent="-228600" algn="l" defTabSz="914400" rtl="0" eaLnBrk="1" latinLnBrk="0" hangingPunct="1">
        <a:lnSpc>
          <a:spcPct val="120000"/>
        </a:lnSpc>
        <a:spcBef>
          <a:spcPts val="500"/>
        </a:spcBef>
        <a:buFont typeface="Consolas" panose="020B0609020204030204" pitchFamily="49" charset="0"/>
        <a:buChar char="+"/>
        <a:defRPr sz="1200" kern="1200">
          <a:solidFill>
            <a:schemeClr val="tx1"/>
          </a:solidFill>
          <a:latin typeface="+mn-lt"/>
          <a:ea typeface="+mn-ea"/>
          <a:cs typeface="+mn-cs"/>
        </a:defRPr>
      </a:lvl4pPr>
      <a:lvl5pPr marL="100584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jpeg"/><Relationship Id="rId7" Type="http://schemas.microsoft.com/office/2007/relationships/hdphoto" Target="../media/hdphoto1.wdp"/><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3.jpeg"/><Relationship Id="rId4" Type="http://schemas.openxmlformats.org/officeDocument/2006/relationships/image" Target="../media/image2.jp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4.jpeg"/><Relationship Id="rId4" Type="http://schemas.openxmlformats.org/officeDocument/2006/relationships/image" Target="../media/image2.jpg"/></Relationships>
</file>

<file path=ppt/slides/_rels/slide12.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jpeg"/><Relationship Id="rId7"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microsoft.com/office/2007/relationships/hdphoto" Target="../media/hdphoto3.wdp"/><Relationship Id="rId5" Type="http://schemas.openxmlformats.org/officeDocument/2006/relationships/image" Target="../media/image15.png"/><Relationship Id="rId4" Type="http://schemas.openxmlformats.org/officeDocument/2006/relationships/image" Target="../media/image2.jpg"/></Relationships>
</file>

<file path=ppt/slides/_rels/slide1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17.png"/><Relationship Id="rId4" Type="http://schemas.openxmlformats.org/officeDocument/2006/relationships/image" Target="../media/image2.jpg"/></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8.png"/><Relationship Id="rId4" Type="http://schemas.openxmlformats.org/officeDocument/2006/relationships/image" Target="../media/image2.jp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jpg"/></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jpg"/></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8.emf"/><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3.png"/><Relationship Id="rId4" Type="http://schemas.openxmlformats.org/officeDocument/2006/relationships/image" Target="../media/image2.jpg"/></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3.png"/><Relationship Id="rId4" Type="http://schemas.openxmlformats.org/officeDocument/2006/relationships/image" Target="../media/image2.jpg"/></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10.png"/><Relationship Id="rId4" Type="http://schemas.openxmlformats.org/officeDocument/2006/relationships/image" Target="../media/image2.jp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1.png"/><Relationship Id="rId4" Type="http://schemas.openxmlformats.org/officeDocument/2006/relationships/image" Target="../media/image2.jp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jpg"/></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2.png"/><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EF32ACB-37F7-4E27-BDBC-67A94864F5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40449D5-DE6C-45AB-811E-29321C591C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212462C2-E3DB-4837-B94D-BC580B1838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7" name="Picture 16" descr="A black background with a black screen&#10;&#10;AI-generated content may be incorrect.">
            <a:extLst>
              <a:ext uri="{FF2B5EF4-FFF2-40B4-BE49-F238E27FC236}">
                <a16:creationId xmlns:a16="http://schemas.microsoft.com/office/drawing/2014/main" id="{28DFA6DE-9F67-510C-802B-F6D499954B2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F5129F21-C0F6-CE99-43A8-B1EF67938BCE}"/>
              </a:ext>
            </a:extLst>
          </p:cNvPr>
          <p:cNvSpPr>
            <a:spLocks noGrp="1"/>
          </p:cNvSpPr>
          <p:nvPr>
            <p:ph type="subTitle" idx="1"/>
          </p:nvPr>
        </p:nvSpPr>
        <p:spPr>
          <a:xfrm>
            <a:off x="1204431" y="2448108"/>
            <a:ext cx="6140732" cy="3258310"/>
          </a:xfrm>
        </p:spPr>
        <p:txBody>
          <a:bodyPr>
            <a:noAutofit/>
          </a:bodyPr>
          <a:lstStyle/>
          <a:p>
            <a:r>
              <a:rPr lang="en-US" sz="1800" b="1" dirty="0">
                <a:solidFill>
                  <a:schemeClr val="accent6">
                    <a:lumMod val="60000"/>
                    <a:lumOff val="40000"/>
                  </a:schemeClr>
                </a:solidFill>
                <a:latin typeface="Helvetica Light" panose="020B0403020202020204" pitchFamily="34" charset="0"/>
              </a:rPr>
              <a:t>Smart Manufacturing </a:t>
            </a:r>
            <a:r>
              <a:rPr lang="en-US" sz="1800" dirty="0">
                <a:solidFill>
                  <a:srgbClr val="FFFFFF"/>
                </a:solidFill>
                <a:latin typeface="Helvetica Light" panose="020B0403020202020204" pitchFamily="34" charset="0"/>
              </a:rPr>
              <a:t>is a developed system used to improve your operational performance.</a:t>
            </a:r>
          </a:p>
          <a:p>
            <a:r>
              <a:rPr lang="en-US" sz="1800" b="1" dirty="0">
                <a:solidFill>
                  <a:schemeClr val="accent6">
                    <a:lumMod val="60000"/>
                    <a:lumOff val="40000"/>
                  </a:schemeClr>
                </a:solidFill>
                <a:latin typeface="Helvetica Light" panose="020B0403020202020204" pitchFamily="34" charset="0"/>
              </a:rPr>
              <a:t>Smart Manufacturing</a:t>
            </a:r>
            <a:r>
              <a:rPr lang="en-US" sz="1800" dirty="0">
                <a:solidFill>
                  <a:srgbClr val="FFFFFF"/>
                </a:solidFill>
                <a:latin typeface="Helvetica Light" panose="020B0403020202020204" pitchFamily="34" charset="0"/>
              </a:rPr>
              <a:t> solutions reduce costs, enhance product quality, and enable manufacturers to respond quickly to changing market demands and customer needs.</a:t>
            </a:r>
          </a:p>
          <a:p>
            <a:r>
              <a:rPr lang="en-US" sz="1800" b="1" dirty="0">
                <a:solidFill>
                  <a:schemeClr val="accent6">
                    <a:lumMod val="60000"/>
                    <a:lumOff val="40000"/>
                  </a:schemeClr>
                </a:solidFill>
                <a:latin typeface="Helvetica Light" panose="020B0403020202020204" pitchFamily="34" charset="0"/>
              </a:rPr>
              <a:t>Smart Manufacturing </a:t>
            </a:r>
            <a:r>
              <a:rPr lang="en-US" sz="1800" dirty="0">
                <a:solidFill>
                  <a:srgbClr val="FFFFFF"/>
                </a:solidFill>
                <a:latin typeface="Helvetica Light" panose="020B0403020202020204" pitchFamily="34" charset="0"/>
              </a:rPr>
              <a:t>is a key driver of digital transformation in the manufacturing industry, which allows manufacturers to leverage data &amp; technology to gain a competitive advantage.</a:t>
            </a:r>
          </a:p>
        </p:txBody>
      </p:sp>
      <p:sp>
        <p:nvSpPr>
          <p:cNvPr id="2" name="Rectangle 1">
            <a:extLst>
              <a:ext uri="{FF2B5EF4-FFF2-40B4-BE49-F238E27FC236}">
                <a16:creationId xmlns:a16="http://schemas.microsoft.com/office/drawing/2014/main" id="{ED7F7773-5D49-C19B-A0D6-61A6EBF4D33D}"/>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up of a person&#10;&#10;AI-generated content may be incorrect.">
            <a:extLst>
              <a:ext uri="{FF2B5EF4-FFF2-40B4-BE49-F238E27FC236}">
                <a16:creationId xmlns:a16="http://schemas.microsoft.com/office/drawing/2014/main" id="{79667830-7D9B-00A1-321C-7FDF408088F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7" name="TextBox 6">
            <a:extLst>
              <a:ext uri="{FF2B5EF4-FFF2-40B4-BE49-F238E27FC236}">
                <a16:creationId xmlns:a16="http://schemas.microsoft.com/office/drawing/2014/main" id="{EC62AADE-2E1B-DE79-7632-AE8FD97A9D99}"/>
              </a:ext>
            </a:extLst>
          </p:cNvPr>
          <p:cNvSpPr txBox="1"/>
          <p:nvPr/>
        </p:nvSpPr>
        <p:spPr>
          <a:xfrm>
            <a:off x="5369442" y="348732"/>
            <a:ext cx="6354129"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pic>
        <p:nvPicPr>
          <p:cNvPr id="19" name="Picture 18" descr="A robot hand with a black background&#10;&#10;AI-generated content may be incorrect.">
            <a:extLst>
              <a:ext uri="{FF2B5EF4-FFF2-40B4-BE49-F238E27FC236}">
                <a16:creationId xmlns:a16="http://schemas.microsoft.com/office/drawing/2014/main" id="{7601462C-3E03-019A-6977-E5D69B83C4EF}"/>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Layer>
                </a14:imgProps>
              </a:ext>
              <a:ext uri="{28A0092B-C50C-407E-A947-70E740481C1C}">
                <a14:useLocalDpi xmlns:a14="http://schemas.microsoft.com/office/drawing/2010/main" val="0"/>
              </a:ext>
            </a:extLst>
          </a:blip>
          <a:stretch>
            <a:fillRect/>
          </a:stretch>
        </p:blipFill>
        <p:spPr>
          <a:xfrm>
            <a:off x="6240355" y="1415531"/>
            <a:ext cx="6459063" cy="4834390"/>
          </a:xfrm>
          <a:prstGeom prst="rect">
            <a:avLst/>
          </a:prstGeom>
        </p:spPr>
      </p:pic>
      <p:pic>
        <p:nvPicPr>
          <p:cNvPr id="5" name="Picture 4" descr="A white and black logo&#10;&#10;AI-generated content may be incorrect.">
            <a:extLst>
              <a:ext uri="{FF2B5EF4-FFF2-40B4-BE49-F238E27FC236}">
                <a16:creationId xmlns:a16="http://schemas.microsoft.com/office/drawing/2014/main" id="{9239DA59-E3D4-2CB8-008E-EBADAABA765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341476">
            <a:off x="1164672" y="1402354"/>
            <a:ext cx="828604" cy="916393"/>
          </a:xfrm>
          <a:prstGeom prst="rect">
            <a:avLst/>
          </a:prstGeom>
        </p:spPr>
      </p:pic>
      <p:sp>
        <p:nvSpPr>
          <p:cNvPr id="10" name="TextBox 9">
            <a:extLst>
              <a:ext uri="{FF2B5EF4-FFF2-40B4-BE49-F238E27FC236}">
                <a16:creationId xmlns:a16="http://schemas.microsoft.com/office/drawing/2014/main" id="{6E2E5942-6191-059A-54DD-1414B62487B3}"/>
              </a:ext>
            </a:extLst>
          </p:cNvPr>
          <p:cNvSpPr txBox="1"/>
          <p:nvPr/>
        </p:nvSpPr>
        <p:spPr>
          <a:xfrm>
            <a:off x="2141407" y="1374777"/>
            <a:ext cx="6668957" cy="985823"/>
          </a:xfrm>
          <a:prstGeom prst="rect">
            <a:avLst/>
          </a:prstGeom>
          <a:noFill/>
        </p:spPr>
        <p:txBody>
          <a:bodyPr wrap="square">
            <a:spAutoFit/>
          </a:bodyPr>
          <a:lstStyle/>
          <a:p>
            <a:r>
              <a:rPr lang="en-CA" sz="2800" b="0" spc="120" dirty="0">
                <a:latin typeface="Helvetica Neue Light" panose="02000403000000020004" pitchFamily="2" charset="0"/>
              </a:rPr>
              <a:t>The Ultimate</a:t>
            </a:r>
          </a:p>
          <a:p>
            <a:r>
              <a:rPr lang="en-CA" sz="2800" spc="120" dirty="0">
                <a:latin typeface="Helvetica Neue Light" panose="02000403000000020004" pitchFamily="2" charset="0"/>
              </a:rPr>
              <a:t>In Quality &amp; Innovation</a:t>
            </a:r>
            <a:endParaRPr lang="en-US" sz="2800" dirty="0"/>
          </a:p>
        </p:txBody>
      </p:sp>
    </p:spTree>
    <p:extLst>
      <p:ext uri="{BB962C8B-B14F-4D97-AF65-F5344CB8AC3E}">
        <p14:creationId xmlns:p14="http://schemas.microsoft.com/office/powerpoint/2010/main" val="12946481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8D03B0-E168-5C88-B782-C33E7290506A}"/>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9435CC3-CC9D-6762-C199-36EED4BA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293DCD1-35E2-C7AB-16D8-2F7E29FF10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A1549AB1-9B30-E55C-0A5B-A98F747B47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BF24E53F-2CEB-2EAE-8379-8FAC646951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pic>
        <p:nvPicPr>
          <p:cNvPr id="2050" name="Picture 2" descr="Smart manufacturing systems to smart networks | Deloitte Insights">
            <a:extLst>
              <a:ext uri="{FF2B5EF4-FFF2-40B4-BE49-F238E27FC236}">
                <a16:creationId xmlns:a16="http://schemas.microsoft.com/office/drawing/2014/main" id="{2DF1EB24-3ECE-5E1B-4904-CE0AEF04AC2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0027" r="28" b="5356"/>
          <a:stretch/>
        </p:blipFill>
        <p:spPr bwMode="auto">
          <a:xfrm>
            <a:off x="2517962" y="1293125"/>
            <a:ext cx="8246680" cy="4851906"/>
          </a:xfrm>
          <a:prstGeom prst="rect">
            <a:avLst/>
          </a:prstGeom>
          <a:noFill/>
          <a:effectLst>
            <a:outerShdw blurRad="50800" dist="38100" dir="2700000" algn="tl" rotWithShape="0">
              <a:prstClr val="black">
                <a:alpha val="40000"/>
              </a:prstClr>
            </a:outerShdw>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60C8622F-E62A-7C07-6874-87D7565A5A78}"/>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up of a person&#10;&#10;AI-generated content may be incorrect.">
            <a:extLst>
              <a:ext uri="{FF2B5EF4-FFF2-40B4-BE49-F238E27FC236}">
                <a16:creationId xmlns:a16="http://schemas.microsoft.com/office/drawing/2014/main" id="{03843F9F-8972-C907-763F-A49D717A48C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7" name="TextBox 6">
            <a:extLst>
              <a:ext uri="{FF2B5EF4-FFF2-40B4-BE49-F238E27FC236}">
                <a16:creationId xmlns:a16="http://schemas.microsoft.com/office/drawing/2014/main" id="{248EB778-07AA-CB9B-29F2-9F6FF1328E6A}"/>
              </a:ext>
            </a:extLst>
          </p:cNvPr>
          <p:cNvSpPr txBox="1"/>
          <p:nvPr/>
        </p:nvSpPr>
        <p:spPr>
          <a:xfrm>
            <a:off x="3859620" y="348732"/>
            <a:ext cx="7863952"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570AACB8-659E-69D9-E112-BA5CB88FF3EE}"/>
              </a:ext>
            </a:extLst>
          </p:cNvPr>
          <p:cNvSpPr txBox="1"/>
          <p:nvPr/>
        </p:nvSpPr>
        <p:spPr>
          <a:xfrm rot="16200000">
            <a:off x="-1032152" y="3395913"/>
            <a:ext cx="5034413" cy="646331"/>
          </a:xfrm>
          <a:prstGeom prst="rect">
            <a:avLst/>
          </a:prstGeom>
          <a:noFill/>
        </p:spPr>
        <p:txBody>
          <a:bodyPr wrap="square">
            <a:spAutoFit/>
          </a:bodyPr>
          <a:lstStyle/>
          <a:p>
            <a:pPr algn="r"/>
            <a:r>
              <a:rPr lang="en-US" sz="1800" dirty="0">
                <a:solidFill>
                  <a:srgbClr val="00B0F0"/>
                </a:solidFill>
                <a:latin typeface="Roboto" panose="020F0502020204030204" pitchFamily="34" charset="0"/>
              </a:rPr>
              <a:t>BUSINESS DELIVERY APPROACH TO</a:t>
            </a:r>
          </a:p>
          <a:p>
            <a:pPr algn="r"/>
            <a:r>
              <a:rPr lang="en-US" dirty="0">
                <a:solidFill>
                  <a:srgbClr val="00B0F0"/>
                </a:solidFill>
                <a:latin typeface="Roboto" panose="020F0502020204030204" pitchFamily="34" charset="0"/>
              </a:rPr>
              <a:t>SMART MANUFACTURING</a:t>
            </a:r>
            <a:endParaRPr lang="en-US" sz="1800" dirty="0">
              <a:solidFill>
                <a:srgbClr val="00B0F0"/>
              </a:solidFill>
              <a:latin typeface="Roboto" panose="020F0502020204030204" pitchFamily="34" charset="0"/>
            </a:endParaRPr>
          </a:p>
        </p:txBody>
      </p:sp>
    </p:spTree>
    <p:extLst>
      <p:ext uri="{BB962C8B-B14F-4D97-AF65-F5344CB8AC3E}">
        <p14:creationId xmlns:p14="http://schemas.microsoft.com/office/powerpoint/2010/main" val="42801940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48F162-FF93-143E-67EC-80583BCCF79A}"/>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F421B32D-54E3-1559-A69F-8917D9EB6A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11754C3F-A617-E677-E02F-85D19B1E43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B3FBA5C7-6299-2630-1F59-33A2C889B7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DA3A0EE1-4F1A-3D6F-3B88-43FE9DCE51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4884E10D-1494-BE9E-D170-0EDE6FC52D62}"/>
              </a:ext>
            </a:extLst>
          </p:cNvPr>
          <p:cNvSpPr>
            <a:spLocks noGrp="1"/>
          </p:cNvSpPr>
          <p:nvPr>
            <p:ph type="subTitle" idx="1"/>
          </p:nvPr>
        </p:nvSpPr>
        <p:spPr>
          <a:xfrm>
            <a:off x="1067700" y="1785342"/>
            <a:ext cx="4198141" cy="6003912"/>
          </a:xfrm>
        </p:spPr>
        <p:txBody>
          <a:bodyPr>
            <a:normAutofit/>
          </a:bodyPr>
          <a:lstStyle/>
          <a:p>
            <a:r>
              <a:rPr lang="en-US" dirty="0">
                <a:solidFill>
                  <a:schemeClr val="accent6">
                    <a:lumMod val="60000"/>
                    <a:lumOff val="40000"/>
                  </a:schemeClr>
                </a:solidFill>
              </a:rPr>
              <a:t>SMART MANUFACTURING </a:t>
            </a:r>
            <a:r>
              <a:rPr lang="en-US" dirty="0">
                <a:solidFill>
                  <a:srgbClr val="FFFFFF"/>
                </a:solidFill>
              </a:rPr>
              <a:t>STARTS WITH THE COLLECTION OF DATA USED TO DETERMINE THE KEY ELEMENTS FOR DEVELOPING AND EXECUTING EFFECTIVE STRATEGIES IN YOUR CURRENT SYTEMS.  THE DATA IS ANALYZED INTO SEVERAL AREAS, WHICH ALLOWS YOU TO DETERMINE WHERE THE SYSTEM NEEDS IMPROVEMENT.</a:t>
            </a:r>
          </a:p>
        </p:txBody>
      </p:sp>
      <p:pic>
        <p:nvPicPr>
          <p:cNvPr id="4098" name="Picture 2">
            <a:extLst>
              <a:ext uri="{FF2B5EF4-FFF2-40B4-BE49-F238E27FC236}">
                <a16:creationId xmlns:a16="http://schemas.microsoft.com/office/drawing/2014/main" id="{62B1BEE0-4BC5-00F6-BE68-870C9EC82BE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07674" y="1785342"/>
            <a:ext cx="5628787" cy="3855233"/>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15E3FBB-C79D-AAD0-D700-41B6F009A6A9}"/>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person&#10;&#10;AI-generated content may be incorrect.">
            <a:extLst>
              <a:ext uri="{FF2B5EF4-FFF2-40B4-BE49-F238E27FC236}">
                <a16:creationId xmlns:a16="http://schemas.microsoft.com/office/drawing/2014/main" id="{3146973D-D352-BF1B-70B5-2496B496A06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8" name="TextBox 7">
            <a:extLst>
              <a:ext uri="{FF2B5EF4-FFF2-40B4-BE49-F238E27FC236}">
                <a16:creationId xmlns:a16="http://schemas.microsoft.com/office/drawing/2014/main" id="{A7E5532E-BCA9-5F7D-223B-537BB679E552}"/>
              </a:ext>
            </a:extLst>
          </p:cNvPr>
          <p:cNvSpPr txBox="1"/>
          <p:nvPr/>
        </p:nvSpPr>
        <p:spPr>
          <a:xfrm>
            <a:off x="4859080" y="348732"/>
            <a:ext cx="6864492"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Tree>
    <p:extLst>
      <p:ext uri="{BB962C8B-B14F-4D97-AF65-F5344CB8AC3E}">
        <p14:creationId xmlns:p14="http://schemas.microsoft.com/office/powerpoint/2010/main" val="4065779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A7CA91-4FCC-A34A-0623-5C360048A201}"/>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B2D3F9A-F11C-9EE2-0FA6-3CAB33EE2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28D85240-03DB-A7E9-498B-1F79C31F2C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2C3F7A68-24B0-C973-AF6A-659BBB9AD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7" name="Picture 16" descr="A black background with a black screen&#10;&#10;AI-generated content may be incorrect.">
            <a:extLst>
              <a:ext uri="{FF2B5EF4-FFF2-40B4-BE49-F238E27FC236}">
                <a16:creationId xmlns:a16="http://schemas.microsoft.com/office/drawing/2014/main" id="{F779F6F5-7FC3-6A13-1FEE-3C51FB4BD60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pic>
        <p:nvPicPr>
          <p:cNvPr id="10" name="Picture 9">
            <a:extLst>
              <a:ext uri="{FF2B5EF4-FFF2-40B4-BE49-F238E27FC236}">
                <a16:creationId xmlns:a16="http://schemas.microsoft.com/office/drawing/2014/main" id="{98BE612E-49FC-9EA6-5003-E31997DE89F1}"/>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100000"/>
                    </a14:imgEffect>
                  </a14:imgLayer>
                </a14:imgProps>
              </a:ext>
            </a:extLst>
          </a:blip>
          <a:stretch>
            <a:fillRect/>
          </a:stretch>
        </p:blipFill>
        <p:spPr>
          <a:xfrm>
            <a:off x="1007603" y="1586292"/>
            <a:ext cx="4219015" cy="4268456"/>
          </a:xfrm>
          <a:prstGeom prst="rect">
            <a:avLst/>
          </a:prstGeom>
          <a:effectLst>
            <a:reflection blurRad="6350" stA="52000" endA="300" endPos="35000" dir="5400000" sy="-100000" algn="bl" rotWithShape="0"/>
          </a:effectLst>
        </p:spPr>
      </p:pic>
      <p:pic>
        <p:nvPicPr>
          <p:cNvPr id="12" name="Picture 4" descr="Equals | LinkedIn">
            <a:extLst>
              <a:ext uri="{FF2B5EF4-FFF2-40B4-BE49-F238E27FC236}">
                <a16:creationId xmlns:a16="http://schemas.microsoft.com/office/drawing/2014/main" id="{2599FBCC-E60B-80D2-B464-05AF8C83255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43907" y="3128012"/>
            <a:ext cx="1461444" cy="1461444"/>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032C5E3F-3B28-86DB-5C22-8CE8C35130AD}"/>
              </a:ext>
            </a:extLst>
          </p:cNvPr>
          <p:cNvSpPr txBox="1"/>
          <p:nvPr/>
        </p:nvSpPr>
        <p:spPr>
          <a:xfrm>
            <a:off x="6879970" y="2872792"/>
            <a:ext cx="4076757" cy="2031325"/>
          </a:xfrm>
          <a:prstGeom prst="rect">
            <a:avLst/>
          </a:prstGeom>
          <a:noFill/>
        </p:spPr>
        <p:txBody>
          <a:bodyPr wrap="none" rtlCol="0">
            <a:spAutoFit/>
          </a:bodyPr>
          <a:lstStyle/>
          <a:p>
            <a:pPr marL="285750" indent="-285750">
              <a:buFont typeface="Arial" panose="020B0604020202020204" pitchFamily="34" charset="0"/>
              <a:buChar char="•"/>
            </a:pPr>
            <a:r>
              <a:rPr lang="en-CA" dirty="0">
                <a:latin typeface="Helvetica Light" panose="020B0403020202020204" pitchFamily="34" charset="0"/>
              </a:rPr>
              <a:t>Low Adoption of Automation</a:t>
            </a:r>
          </a:p>
          <a:p>
            <a:pPr marL="285750" indent="-285750">
              <a:buFont typeface="Arial" panose="020B0604020202020204" pitchFamily="34" charset="0"/>
              <a:buChar char="•"/>
            </a:pPr>
            <a:r>
              <a:rPr lang="en-CA" dirty="0">
                <a:latin typeface="Helvetica Light" panose="020B0403020202020204" pitchFamily="34" charset="0"/>
              </a:rPr>
              <a:t>Poor Data Utilisation</a:t>
            </a:r>
          </a:p>
          <a:p>
            <a:pPr marL="285750" indent="-285750">
              <a:buFont typeface="Arial" panose="020B0604020202020204" pitchFamily="34" charset="0"/>
              <a:buChar char="•"/>
            </a:pPr>
            <a:r>
              <a:rPr lang="en-CA" dirty="0">
                <a:latin typeface="Helvetica Light" panose="020B0403020202020204" pitchFamily="34" charset="0"/>
              </a:rPr>
              <a:t>Neglecting System Implementation</a:t>
            </a:r>
          </a:p>
          <a:p>
            <a:pPr marL="285750" indent="-285750">
              <a:buFont typeface="Arial" panose="020B0604020202020204" pitchFamily="34" charset="0"/>
              <a:buChar char="•"/>
            </a:pPr>
            <a:r>
              <a:rPr lang="en-CA" dirty="0">
                <a:latin typeface="Helvetica Light" panose="020B0403020202020204" pitchFamily="34" charset="0"/>
              </a:rPr>
              <a:t>Resistance to Change</a:t>
            </a:r>
          </a:p>
          <a:p>
            <a:pPr marL="285750" indent="-285750">
              <a:buFont typeface="Arial" panose="020B0604020202020204" pitchFamily="34" charset="0"/>
              <a:buChar char="•"/>
            </a:pPr>
            <a:r>
              <a:rPr lang="en-CA" dirty="0">
                <a:latin typeface="Helvetica Light" panose="020B0403020202020204" pitchFamily="34" charset="0"/>
              </a:rPr>
              <a:t>Weak Customer Engagement</a:t>
            </a:r>
          </a:p>
          <a:p>
            <a:pPr marL="285750" indent="-285750">
              <a:buFont typeface="Arial" panose="020B0604020202020204" pitchFamily="34" charset="0"/>
              <a:buChar char="•"/>
            </a:pPr>
            <a:r>
              <a:rPr lang="en-CA" dirty="0">
                <a:latin typeface="Helvetica Light" panose="020B0403020202020204" pitchFamily="34" charset="0"/>
              </a:rPr>
              <a:t>Inefficient Processes</a:t>
            </a:r>
          </a:p>
          <a:p>
            <a:pPr marL="285750" indent="-285750">
              <a:buFont typeface="Arial" panose="020B0604020202020204" pitchFamily="34" charset="0"/>
              <a:buChar char="•"/>
            </a:pPr>
            <a:r>
              <a:rPr lang="en-CA" dirty="0">
                <a:latin typeface="Helvetica Light" panose="020B0403020202020204" pitchFamily="34" charset="0"/>
              </a:rPr>
              <a:t>Lack of Essential Technologies</a:t>
            </a:r>
          </a:p>
        </p:txBody>
      </p:sp>
      <p:sp>
        <p:nvSpPr>
          <p:cNvPr id="7" name="Rectangle 6">
            <a:extLst>
              <a:ext uri="{FF2B5EF4-FFF2-40B4-BE49-F238E27FC236}">
                <a16:creationId xmlns:a16="http://schemas.microsoft.com/office/drawing/2014/main" id="{C8F18381-5A1B-5C10-99B4-71DA40411B22}"/>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descr="A close-up of a person&#10;&#10;AI-generated content may be incorrect.">
            <a:extLst>
              <a:ext uri="{FF2B5EF4-FFF2-40B4-BE49-F238E27FC236}">
                <a16:creationId xmlns:a16="http://schemas.microsoft.com/office/drawing/2014/main" id="{40450515-F725-030E-7D1F-24A43738B33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16" name="TextBox 15">
            <a:extLst>
              <a:ext uri="{FF2B5EF4-FFF2-40B4-BE49-F238E27FC236}">
                <a16:creationId xmlns:a16="http://schemas.microsoft.com/office/drawing/2014/main" id="{D88B773A-76C3-1832-3F7B-E3B9B8C87688}"/>
              </a:ext>
            </a:extLst>
          </p:cNvPr>
          <p:cNvSpPr txBox="1"/>
          <p:nvPr/>
        </p:nvSpPr>
        <p:spPr>
          <a:xfrm>
            <a:off x="3561908" y="348732"/>
            <a:ext cx="8161664"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2" name="TextBox 1">
            <a:extLst>
              <a:ext uri="{FF2B5EF4-FFF2-40B4-BE49-F238E27FC236}">
                <a16:creationId xmlns:a16="http://schemas.microsoft.com/office/drawing/2014/main" id="{C676104E-2201-CF2E-C1D6-74B2CA6EEAC9}"/>
              </a:ext>
            </a:extLst>
          </p:cNvPr>
          <p:cNvSpPr txBox="1"/>
          <p:nvPr/>
        </p:nvSpPr>
        <p:spPr>
          <a:xfrm>
            <a:off x="6892327" y="1586292"/>
            <a:ext cx="5034413" cy="646331"/>
          </a:xfrm>
          <a:prstGeom prst="rect">
            <a:avLst/>
          </a:prstGeom>
          <a:noFill/>
        </p:spPr>
        <p:txBody>
          <a:bodyPr wrap="square">
            <a:spAutoFit/>
          </a:bodyPr>
          <a:lstStyle/>
          <a:p>
            <a:r>
              <a:rPr lang="en-US" sz="1800" dirty="0">
                <a:solidFill>
                  <a:srgbClr val="00B0F0"/>
                </a:solidFill>
                <a:latin typeface="Roboto" panose="020F0502020204030204" pitchFamily="34" charset="0"/>
              </a:rPr>
              <a:t>MARKETING STANDARDS</a:t>
            </a:r>
          </a:p>
          <a:p>
            <a:r>
              <a:rPr lang="en-US" dirty="0">
                <a:solidFill>
                  <a:srgbClr val="00B0F0"/>
                </a:solidFill>
                <a:latin typeface="Roboto" panose="020F0502020204030204" pitchFamily="34" charset="0"/>
              </a:rPr>
              <a:t>WHY BUSINESSES SUFFER</a:t>
            </a:r>
            <a:endParaRPr lang="en-US" sz="1800" dirty="0">
              <a:solidFill>
                <a:srgbClr val="00B0F0"/>
              </a:solidFill>
              <a:latin typeface="Roboto" panose="020F0502020204030204" pitchFamily="34" charset="0"/>
            </a:endParaRPr>
          </a:p>
        </p:txBody>
      </p:sp>
    </p:spTree>
    <p:extLst>
      <p:ext uri="{BB962C8B-B14F-4D97-AF65-F5344CB8AC3E}">
        <p14:creationId xmlns:p14="http://schemas.microsoft.com/office/powerpoint/2010/main" val="348465790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A32119-1653-025F-F1E4-DF5C2A2FF890}"/>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53B2FEE-BA00-41F4-CBC0-51DCBEFFA2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B30D24BE-97FD-E2B2-3F3A-AC4258A0F2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D43CFDC3-F6F9-E4C9-6F1F-C6ED4DA2CB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FBC9FC3C-9006-FD1C-B6AE-BE5B6DFBF0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88" y="74617"/>
            <a:ext cx="12181812" cy="6852269"/>
          </a:xfrm>
          <a:prstGeom prst="rect">
            <a:avLst/>
          </a:prstGeom>
        </p:spPr>
      </p:pic>
      <p:pic>
        <p:nvPicPr>
          <p:cNvPr id="14" name="Picture 13" descr="A white and black logo&#10;&#10;AI-generated content may be incorrect.">
            <a:extLst>
              <a:ext uri="{FF2B5EF4-FFF2-40B4-BE49-F238E27FC236}">
                <a16:creationId xmlns:a16="http://schemas.microsoft.com/office/drawing/2014/main" id="{C3250C85-171B-A7B4-8A31-F3E1F9811DEC}"/>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bright="-63000"/>
                    </a14:imgEffect>
                  </a14:imgLayer>
                </a14:imgProps>
              </a:ext>
              <a:ext uri="{28A0092B-C50C-407E-A947-70E740481C1C}">
                <a14:useLocalDpi xmlns:a14="http://schemas.microsoft.com/office/drawing/2010/main" val="0"/>
              </a:ext>
            </a:extLst>
          </a:blip>
          <a:stretch>
            <a:fillRect/>
          </a:stretch>
        </p:blipFill>
        <p:spPr>
          <a:xfrm>
            <a:off x="6392551" y="1486721"/>
            <a:ext cx="4442821" cy="4442821"/>
          </a:xfrm>
          <a:prstGeom prst="rect">
            <a:avLst/>
          </a:prstGeom>
        </p:spPr>
      </p:pic>
      <p:sp>
        <p:nvSpPr>
          <p:cNvPr id="3" name="Subtitle 2">
            <a:extLst>
              <a:ext uri="{FF2B5EF4-FFF2-40B4-BE49-F238E27FC236}">
                <a16:creationId xmlns:a16="http://schemas.microsoft.com/office/drawing/2014/main" id="{D3F6D3D3-0903-0864-8258-FC72792C7592}"/>
              </a:ext>
            </a:extLst>
          </p:cNvPr>
          <p:cNvSpPr>
            <a:spLocks noGrp="1"/>
          </p:cNvSpPr>
          <p:nvPr>
            <p:ph type="subTitle" idx="1"/>
          </p:nvPr>
        </p:nvSpPr>
        <p:spPr>
          <a:xfrm>
            <a:off x="1081237" y="2142769"/>
            <a:ext cx="10029525" cy="3834124"/>
          </a:xfrm>
        </p:spPr>
        <p:txBody>
          <a:bodyPr>
            <a:normAutofit fontScale="92500" lnSpcReduction="10000"/>
          </a:bodyPr>
          <a:lstStyle/>
          <a:p>
            <a:r>
              <a:rPr lang="en-US" dirty="0">
                <a:solidFill>
                  <a:srgbClr val="FFFFFF"/>
                </a:solidFill>
              </a:rPr>
              <a:t>UMS-INDUSTRIES IS A CANADIAN/AMERICAN BASED COMPANY THAT HAS BEEN OPERATING FOR THE LAST 25 YEARS.  STARTING AS A STRUCTURAL STEEL FABRICATOR AND LATER DEVELOPING INTO AUTOMATION SERVICING THE AUTOMOTIVE AND AREOSPACE SECTOR, WITH TURNKEY SOLUTIONS.</a:t>
            </a:r>
          </a:p>
          <a:p>
            <a:r>
              <a:rPr lang="en-US" dirty="0">
                <a:solidFill>
                  <a:srgbClr val="FFFFFF"/>
                </a:solidFill>
              </a:rPr>
              <a:t>AT UMS-INDUSTRIES, OUR DETERMINATION IS TO ACHIEVE YOUR GOALS WITHIN YOUR ORGANIZATION.  ELIMINATE WASTE, REDUCE DOWNTIME, IMPROVE EFFECIENCY, AND INCREASE YOUR ROI (return of investment) INTO A COMPETITIVE BUSINESS.</a:t>
            </a:r>
          </a:p>
          <a:p>
            <a:r>
              <a:rPr lang="en-US" dirty="0">
                <a:solidFill>
                  <a:srgbClr val="FFFFFF"/>
                </a:solidFill>
              </a:rPr>
              <a:t>OUR TEAM AT UMS-INDUSTRIES IS A COMBINATION OF PROFESSIONALS.  WITH OUR BUSINESS DEVELOPMENT, ENGINEERS, FINANCIAL AND QUALITY TEAM UMS OFFERS A STRATEGIC APPROACH TO ASSIST YOU IN DELEVELOPING YOUR CURRENT SITUATION TO BECOME A LEAN AND PROFITABLE ORGANIZATION.</a:t>
            </a:r>
          </a:p>
          <a:p>
            <a:r>
              <a:rPr lang="en-US" dirty="0">
                <a:solidFill>
                  <a:srgbClr val="FFFFFF"/>
                </a:solidFill>
              </a:rPr>
              <a:t>OUR PROFESSIONALS HAVE YEARS OF EXPERIENCE WORKING IN THE MANUFACTURING INDUSTRY.  FROM PART DEVELOPMENT TO THE DELIVERY OF A FINISHED PRODUCT. WE USE THE METHODOLOGY OF SMART MANUFACTURING ON MAXIMIZING PRODUCTIVITY AND ELIMINATING WASTE BY OPTIMIZING PROCESSES, REDUCING LEAD TIMES, AND IMPROVING QUALITY.</a:t>
            </a:r>
          </a:p>
          <a:p>
            <a:endParaRPr lang="en-US" dirty="0">
              <a:solidFill>
                <a:srgbClr val="FFFFFF"/>
              </a:solidFill>
            </a:endParaRPr>
          </a:p>
        </p:txBody>
      </p:sp>
      <p:sp>
        <p:nvSpPr>
          <p:cNvPr id="2" name="Rectangle 1">
            <a:extLst>
              <a:ext uri="{FF2B5EF4-FFF2-40B4-BE49-F238E27FC236}">
                <a16:creationId xmlns:a16="http://schemas.microsoft.com/office/drawing/2014/main" id="{39B462EA-7FF0-FE32-8740-572B9B30EE8C}"/>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person&#10;&#10;AI-generated content may be incorrect.">
            <a:extLst>
              <a:ext uri="{FF2B5EF4-FFF2-40B4-BE49-F238E27FC236}">
                <a16:creationId xmlns:a16="http://schemas.microsoft.com/office/drawing/2014/main" id="{0FCC8C6A-F667-A2B9-581A-7DB51232215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8" name="TextBox 7">
            <a:extLst>
              <a:ext uri="{FF2B5EF4-FFF2-40B4-BE49-F238E27FC236}">
                <a16:creationId xmlns:a16="http://schemas.microsoft.com/office/drawing/2014/main" id="{5F4B298F-489D-4EA3-F31C-43C20754DA31}"/>
              </a:ext>
            </a:extLst>
          </p:cNvPr>
          <p:cNvSpPr txBox="1"/>
          <p:nvPr/>
        </p:nvSpPr>
        <p:spPr>
          <a:xfrm>
            <a:off x="2456122" y="348732"/>
            <a:ext cx="9267450"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851A891D-C190-FDF4-27D0-7D30C09AD26B}"/>
              </a:ext>
            </a:extLst>
          </p:cNvPr>
          <p:cNvSpPr txBox="1"/>
          <p:nvPr/>
        </p:nvSpPr>
        <p:spPr>
          <a:xfrm>
            <a:off x="1081237" y="1535685"/>
            <a:ext cx="5034413" cy="369332"/>
          </a:xfrm>
          <a:prstGeom prst="rect">
            <a:avLst/>
          </a:prstGeom>
          <a:noFill/>
        </p:spPr>
        <p:txBody>
          <a:bodyPr wrap="square">
            <a:spAutoFit/>
          </a:bodyPr>
          <a:lstStyle/>
          <a:p>
            <a:r>
              <a:rPr lang="en-US" sz="1800" dirty="0">
                <a:solidFill>
                  <a:srgbClr val="00B0F0"/>
                </a:solidFill>
                <a:latin typeface="Roboto" panose="020F0502020204030204" pitchFamily="34" charset="0"/>
              </a:rPr>
              <a:t>SMART MANUFACTURING: THE UMS VISION</a:t>
            </a:r>
          </a:p>
        </p:txBody>
      </p:sp>
    </p:spTree>
    <p:extLst>
      <p:ext uri="{BB962C8B-B14F-4D97-AF65-F5344CB8AC3E}">
        <p14:creationId xmlns:p14="http://schemas.microsoft.com/office/powerpoint/2010/main" val="33916004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0213E1-EE02-6869-0B4E-3CD4E2B9D729}"/>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5DEEE598-B34D-BAD9-E15E-D3F3436F1A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BAD24F97-3637-91D5-3808-3AA639F1D3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75A5D262-842D-7C33-A8E8-7461A2753A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C74BF70F-ADA3-CAA1-06B8-C431FB69117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pic>
        <p:nvPicPr>
          <p:cNvPr id="14" name="Picture 13" descr="A robot hand pointing at something&#10;&#10;AI-generated content may be incorrect.">
            <a:extLst>
              <a:ext uri="{FF2B5EF4-FFF2-40B4-BE49-F238E27FC236}">
                <a16:creationId xmlns:a16="http://schemas.microsoft.com/office/drawing/2014/main" id="{DB709176-341D-E276-D029-B2EC2E1341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96497" y="-977296"/>
            <a:ext cx="5914435" cy="7871919"/>
          </a:xfrm>
          <a:prstGeom prst="rect">
            <a:avLst/>
          </a:prstGeom>
        </p:spPr>
      </p:pic>
      <p:sp>
        <p:nvSpPr>
          <p:cNvPr id="3" name="Subtitle 2">
            <a:extLst>
              <a:ext uri="{FF2B5EF4-FFF2-40B4-BE49-F238E27FC236}">
                <a16:creationId xmlns:a16="http://schemas.microsoft.com/office/drawing/2014/main" id="{86137BF2-6374-02A2-7D27-1BAA711208B8}"/>
              </a:ext>
            </a:extLst>
          </p:cNvPr>
          <p:cNvSpPr>
            <a:spLocks noGrp="1"/>
          </p:cNvSpPr>
          <p:nvPr>
            <p:ph type="subTitle" idx="1"/>
          </p:nvPr>
        </p:nvSpPr>
        <p:spPr>
          <a:xfrm>
            <a:off x="3081593" y="1646610"/>
            <a:ext cx="10029525" cy="4419840"/>
          </a:xfrm>
        </p:spPr>
        <p:txBody>
          <a:bodyPr>
            <a:noAutofit/>
          </a:bodyPr>
          <a:lstStyle/>
          <a:p>
            <a:r>
              <a:rPr lang="en-US" sz="1800" dirty="0">
                <a:solidFill>
                  <a:srgbClr val="FFFFFF"/>
                </a:solidFill>
                <a:latin typeface="Helvetica Light" panose="020B0403020202020204" pitchFamily="34" charset="0"/>
              </a:rPr>
              <a:t>Project </a:t>
            </a:r>
            <a:r>
              <a:rPr lang="en-US" sz="1800" dirty="0">
                <a:solidFill>
                  <a:srgbClr val="FFFFFF"/>
                </a:solidFill>
                <a:latin typeface="Helvetica Light" panose="020B0403020202020204" pitchFamily="34" charset="0"/>
              </a:rPr>
              <a:t>management</a:t>
            </a:r>
          </a:p>
          <a:p>
            <a:r>
              <a:rPr lang="en-US" sz="1800" dirty="0">
                <a:solidFill>
                  <a:srgbClr val="FFFFFF"/>
                </a:solidFill>
                <a:latin typeface="Helvetica Light" panose="020B0403020202020204" pitchFamily="34" charset="0"/>
              </a:rPr>
              <a:t>Mechanical Engineering Design</a:t>
            </a:r>
          </a:p>
          <a:p>
            <a:r>
              <a:rPr lang="en-US" sz="1800" dirty="0">
                <a:solidFill>
                  <a:srgbClr val="FFFFFF"/>
                </a:solidFill>
                <a:latin typeface="Helvetica Light" panose="020B0403020202020204" pitchFamily="34" charset="0"/>
              </a:rPr>
              <a:t>Electrical Engineering Design</a:t>
            </a:r>
          </a:p>
          <a:p>
            <a:r>
              <a:rPr lang="en-US" sz="1800" dirty="0">
                <a:solidFill>
                  <a:srgbClr val="FFFFFF"/>
                </a:solidFill>
                <a:latin typeface="Helvetica Light" panose="020B0403020202020204" pitchFamily="34" charset="0"/>
              </a:rPr>
              <a:t>Pneumatic Engineering Design</a:t>
            </a:r>
          </a:p>
          <a:p>
            <a:r>
              <a:rPr lang="en-US" sz="1800" dirty="0">
                <a:solidFill>
                  <a:srgbClr val="FFFFFF"/>
                </a:solidFill>
                <a:latin typeface="Helvetica Light" panose="020B0403020202020204" pitchFamily="34" charset="0"/>
              </a:rPr>
              <a:t>Civil Engineering Design</a:t>
            </a:r>
          </a:p>
          <a:p>
            <a:r>
              <a:rPr lang="en-US" sz="1800" dirty="0">
                <a:solidFill>
                  <a:srgbClr val="FFFFFF"/>
                </a:solidFill>
                <a:latin typeface="Helvetica Light" panose="020B0403020202020204" pitchFamily="34" charset="0"/>
              </a:rPr>
              <a:t>Project Cost Management Services</a:t>
            </a:r>
          </a:p>
          <a:p>
            <a:r>
              <a:rPr lang="en-US" sz="1800" dirty="0">
                <a:solidFill>
                  <a:srgbClr val="FFFFFF"/>
                </a:solidFill>
                <a:latin typeface="Helvetica Light" panose="020B0403020202020204" pitchFamily="34" charset="0"/>
              </a:rPr>
              <a:t>Risk Management</a:t>
            </a:r>
          </a:p>
          <a:p>
            <a:r>
              <a:rPr lang="en-US" sz="1800" dirty="0">
                <a:solidFill>
                  <a:srgbClr val="FFFFFF"/>
                </a:solidFill>
                <a:latin typeface="Helvetica Light" panose="020B0403020202020204" pitchFamily="34" charset="0"/>
              </a:rPr>
              <a:t>Public Health and Safety</a:t>
            </a:r>
          </a:p>
          <a:p>
            <a:r>
              <a:rPr lang="en-US" sz="1800" dirty="0">
                <a:solidFill>
                  <a:srgbClr val="FFFFFF"/>
                </a:solidFill>
                <a:latin typeface="Helvetica Light" panose="020B0403020202020204" pitchFamily="34" charset="0"/>
              </a:rPr>
              <a:t>Quoting and Estimation</a:t>
            </a:r>
          </a:p>
        </p:txBody>
      </p:sp>
      <p:sp>
        <p:nvSpPr>
          <p:cNvPr id="2" name="Rectangle 1">
            <a:extLst>
              <a:ext uri="{FF2B5EF4-FFF2-40B4-BE49-F238E27FC236}">
                <a16:creationId xmlns:a16="http://schemas.microsoft.com/office/drawing/2014/main" id="{C4F72D9F-C219-EA47-6A17-818EC19A1C25}"/>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person&#10;&#10;AI-generated content may be incorrect.">
            <a:extLst>
              <a:ext uri="{FF2B5EF4-FFF2-40B4-BE49-F238E27FC236}">
                <a16:creationId xmlns:a16="http://schemas.microsoft.com/office/drawing/2014/main" id="{D021DE4A-8497-82F8-1187-65F93622764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8" name="TextBox 7">
            <a:extLst>
              <a:ext uri="{FF2B5EF4-FFF2-40B4-BE49-F238E27FC236}">
                <a16:creationId xmlns:a16="http://schemas.microsoft.com/office/drawing/2014/main" id="{2F81A8EE-3712-40F8-3D43-4B80B4144BBE}"/>
              </a:ext>
            </a:extLst>
          </p:cNvPr>
          <p:cNvSpPr txBox="1"/>
          <p:nvPr/>
        </p:nvSpPr>
        <p:spPr>
          <a:xfrm>
            <a:off x="3157870" y="348732"/>
            <a:ext cx="8565701"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0C0E0A01-C31B-A266-1B42-C4C7CCAD4FD6}"/>
              </a:ext>
            </a:extLst>
          </p:cNvPr>
          <p:cNvSpPr txBox="1"/>
          <p:nvPr/>
        </p:nvSpPr>
        <p:spPr>
          <a:xfrm rot="16200000">
            <a:off x="-539398" y="3979151"/>
            <a:ext cx="5034413" cy="369332"/>
          </a:xfrm>
          <a:prstGeom prst="rect">
            <a:avLst/>
          </a:prstGeom>
          <a:noFill/>
        </p:spPr>
        <p:txBody>
          <a:bodyPr wrap="square">
            <a:spAutoFit/>
          </a:bodyPr>
          <a:lstStyle/>
          <a:p>
            <a:pPr algn="r"/>
            <a:r>
              <a:rPr lang="en-US" sz="1800" dirty="0">
                <a:solidFill>
                  <a:srgbClr val="00B0F0"/>
                </a:solidFill>
                <a:latin typeface="Roboto" panose="020F0502020204030204" pitchFamily="34" charset="0"/>
              </a:rPr>
              <a:t>CORE CAPABILITIES</a:t>
            </a:r>
          </a:p>
        </p:txBody>
      </p:sp>
    </p:spTree>
    <p:extLst>
      <p:ext uri="{BB962C8B-B14F-4D97-AF65-F5344CB8AC3E}">
        <p14:creationId xmlns:p14="http://schemas.microsoft.com/office/powerpoint/2010/main" val="28265657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E1C51A-D32C-D585-1480-B49A3E8C8CC1}"/>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CAEB1EC-366C-F880-A797-CE469E92DC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107D7475-9CFE-5A87-29BE-0A14816CDD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DD4914BB-2BA7-9FD7-048F-0FA5D3F2E1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2" name="Picture 11" descr="A black background with a black screen&#10;&#10;AI-generated content may be incorrect.">
            <a:extLst>
              <a:ext uri="{FF2B5EF4-FFF2-40B4-BE49-F238E27FC236}">
                <a16:creationId xmlns:a16="http://schemas.microsoft.com/office/drawing/2014/main" id="{1334B019-4264-670E-8AF5-67F3CAC52E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320358F8-7F66-C963-E2C5-0218A5787C4B}"/>
              </a:ext>
            </a:extLst>
          </p:cNvPr>
          <p:cNvSpPr>
            <a:spLocks noGrp="1"/>
          </p:cNvSpPr>
          <p:nvPr>
            <p:ph type="subTitle" idx="1"/>
          </p:nvPr>
        </p:nvSpPr>
        <p:spPr>
          <a:xfrm>
            <a:off x="4925729" y="2954262"/>
            <a:ext cx="6797843" cy="2769017"/>
          </a:xfrm>
        </p:spPr>
        <p:txBody>
          <a:bodyPr>
            <a:noAutofit/>
          </a:bodyPr>
          <a:lstStyle/>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Information Technology (IT) &amp; Operational Technology (OT)</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Automation &amp; Robotics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Data Analytics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Digital Twin &amp; Physical Systems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Cloud Computing &amp; IoT (Internet of Things)</a:t>
            </a:r>
          </a:p>
        </p:txBody>
      </p:sp>
      <p:sp>
        <p:nvSpPr>
          <p:cNvPr id="6" name="Rectangle 5">
            <a:extLst>
              <a:ext uri="{FF2B5EF4-FFF2-40B4-BE49-F238E27FC236}">
                <a16:creationId xmlns:a16="http://schemas.microsoft.com/office/drawing/2014/main" id="{24FAAAAE-4BE9-1032-D0A3-FD07A557939F}"/>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lose-up of a person&#10;&#10;AI-generated content may be incorrect.">
            <a:extLst>
              <a:ext uri="{FF2B5EF4-FFF2-40B4-BE49-F238E27FC236}">
                <a16:creationId xmlns:a16="http://schemas.microsoft.com/office/drawing/2014/main" id="{44EECB73-6291-F18E-166E-F1E01CC0982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8" name="TextBox 7">
            <a:extLst>
              <a:ext uri="{FF2B5EF4-FFF2-40B4-BE49-F238E27FC236}">
                <a16:creationId xmlns:a16="http://schemas.microsoft.com/office/drawing/2014/main" id="{B3F1EA56-7F42-647B-E94B-A505E863211E}"/>
              </a:ext>
            </a:extLst>
          </p:cNvPr>
          <p:cNvSpPr txBox="1"/>
          <p:nvPr/>
        </p:nvSpPr>
        <p:spPr>
          <a:xfrm>
            <a:off x="5199322" y="348732"/>
            <a:ext cx="6524250"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pic>
        <p:nvPicPr>
          <p:cNvPr id="19" name="Picture 18">
            <a:extLst>
              <a:ext uri="{FF2B5EF4-FFF2-40B4-BE49-F238E27FC236}">
                <a16:creationId xmlns:a16="http://schemas.microsoft.com/office/drawing/2014/main" id="{ED269BB3-30CB-5D6E-4657-3134F83D353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9683" y="1155774"/>
            <a:ext cx="5723918" cy="5723918"/>
          </a:xfrm>
          <a:prstGeom prst="rect">
            <a:avLst/>
          </a:prstGeom>
        </p:spPr>
      </p:pic>
      <p:sp>
        <p:nvSpPr>
          <p:cNvPr id="4" name="TextBox 3">
            <a:extLst>
              <a:ext uri="{FF2B5EF4-FFF2-40B4-BE49-F238E27FC236}">
                <a16:creationId xmlns:a16="http://schemas.microsoft.com/office/drawing/2014/main" id="{7D1FE954-4DBE-3D31-DC56-EB92EA19FA72}"/>
              </a:ext>
            </a:extLst>
          </p:cNvPr>
          <p:cNvSpPr txBox="1"/>
          <p:nvPr/>
        </p:nvSpPr>
        <p:spPr>
          <a:xfrm>
            <a:off x="4925729" y="1967795"/>
            <a:ext cx="7044068" cy="369332"/>
          </a:xfrm>
          <a:prstGeom prst="rect">
            <a:avLst/>
          </a:prstGeom>
          <a:noFill/>
        </p:spPr>
        <p:txBody>
          <a:bodyPr wrap="square">
            <a:spAutoFit/>
          </a:bodyPr>
          <a:lstStyle/>
          <a:p>
            <a:r>
              <a:rPr lang="en-US" dirty="0">
                <a:solidFill>
                  <a:srgbClr val="00B0F0"/>
                </a:solidFill>
                <a:latin typeface="Roboto" panose="020F0502020204030204" pitchFamily="34" charset="0"/>
              </a:rPr>
              <a:t>THE KEY P</a:t>
            </a:r>
            <a:r>
              <a:rPr lang="en-US" sz="1800" dirty="0">
                <a:solidFill>
                  <a:srgbClr val="00B0F0"/>
                </a:solidFill>
                <a:latin typeface="Roboto" panose="020F0502020204030204" pitchFamily="34" charset="0"/>
              </a:rPr>
              <a:t>ILLARS OF SMART MANUFACTURING</a:t>
            </a:r>
          </a:p>
        </p:txBody>
      </p:sp>
    </p:spTree>
    <p:extLst>
      <p:ext uri="{BB962C8B-B14F-4D97-AF65-F5344CB8AC3E}">
        <p14:creationId xmlns:p14="http://schemas.microsoft.com/office/powerpoint/2010/main" val="1704637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52F12B-AD02-83AE-E039-FB96D6B61AE6}"/>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65E21BB-D8FE-BC24-472A-8F296E449F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12738724-CC75-3775-CF9B-3DCB15255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066F9F15-6D63-C5FA-1F9D-CC679E3841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6" name="Picture 15" descr="A black background with a black screen&#10;&#10;AI-generated content may be incorrect.">
            <a:extLst>
              <a:ext uri="{FF2B5EF4-FFF2-40B4-BE49-F238E27FC236}">
                <a16:creationId xmlns:a16="http://schemas.microsoft.com/office/drawing/2014/main" id="{6143F258-FC7C-680C-A6D5-109DE479B1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EDB9A8D9-0CD1-1B90-9173-FF55C7642D38}"/>
              </a:ext>
            </a:extLst>
          </p:cNvPr>
          <p:cNvSpPr>
            <a:spLocks noGrp="1"/>
          </p:cNvSpPr>
          <p:nvPr>
            <p:ph type="subTitle" idx="1"/>
          </p:nvPr>
        </p:nvSpPr>
        <p:spPr>
          <a:xfrm>
            <a:off x="468429" y="1273809"/>
            <a:ext cx="10029525" cy="836711"/>
          </a:xfrm>
        </p:spPr>
        <p:txBody>
          <a:bodyPr>
            <a:noAutofit/>
          </a:bodyPr>
          <a:lstStyle/>
          <a:p>
            <a:r>
              <a:rPr lang="en-US" sz="1800" b="1" dirty="0">
                <a:solidFill>
                  <a:schemeClr val="accent6">
                    <a:lumMod val="60000"/>
                    <a:lumOff val="40000"/>
                  </a:schemeClr>
                </a:solidFill>
                <a:latin typeface="HELVETICA LIGHT" panose="020B0403020202020204" pitchFamily="34" charset="0"/>
              </a:rPr>
              <a:t>IT &amp; OT Integration:</a:t>
            </a:r>
          </a:p>
          <a:p>
            <a:r>
              <a:rPr lang="en-US" sz="1800" dirty="0">
                <a:solidFill>
                  <a:srgbClr val="FFFFFF"/>
                </a:solidFill>
                <a:latin typeface="Helvetica Light" panose="020B0403020202020204" pitchFamily="34" charset="0"/>
              </a:rPr>
              <a:t>Connecting IT and OT systems to </a:t>
            </a:r>
            <a:r>
              <a:rPr lang="en-US" sz="1800" dirty="0">
                <a:solidFill>
                  <a:srgbClr val="FFFFFF"/>
                </a:solidFill>
                <a:latin typeface="Helvetica Light" panose="020B0403020202020204" pitchFamily="34" charset="0"/>
              </a:rPr>
              <a:t>enable real-</a:t>
            </a:r>
            <a:r>
              <a:rPr lang="en-US" sz="1800" dirty="0">
                <a:solidFill>
                  <a:srgbClr val="FFFFFF"/>
                </a:solidFill>
                <a:latin typeface="Helvetica Light" panose="020B0403020202020204" pitchFamily="34" charset="0"/>
              </a:rPr>
              <a:t>time data exchange.</a:t>
            </a:r>
          </a:p>
        </p:txBody>
      </p:sp>
      <p:sp>
        <p:nvSpPr>
          <p:cNvPr id="6" name="Subtitle 2">
            <a:extLst>
              <a:ext uri="{FF2B5EF4-FFF2-40B4-BE49-F238E27FC236}">
                <a16:creationId xmlns:a16="http://schemas.microsoft.com/office/drawing/2014/main" id="{9842DD09-3C1D-949F-7552-7334E4522A94}"/>
              </a:ext>
            </a:extLst>
          </p:cNvPr>
          <p:cNvSpPr txBox="1">
            <a:spLocks/>
          </p:cNvSpPr>
          <p:nvPr/>
        </p:nvSpPr>
        <p:spPr>
          <a:xfrm>
            <a:off x="468429" y="2184851"/>
            <a:ext cx="11365110" cy="836711"/>
          </a:xfrm>
          <a:prstGeom prst="rect">
            <a:avLst/>
          </a:prstGeom>
        </p:spPr>
        <p:txBody>
          <a:bodyPr vert="horz" lIns="91440" tIns="45720" rIns="91440" bIns="45720" rtlCol="0">
            <a:normAutofit lnSpcReduction="10000"/>
          </a:bodyPr>
          <a:lstStyle>
            <a:lvl1pPr marL="0" indent="0" algn="l" defTabSz="914400" rtl="0" eaLnBrk="1" latinLnBrk="0" hangingPunct="1">
              <a:lnSpc>
                <a:spcPct val="120000"/>
              </a:lnSpc>
              <a:spcBef>
                <a:spcPts val="1000"/>
              </a:spcBef>
              <a:buFont typeface="Arial" panose="020B0604020202020204" pitchFamily="34" charset="0"/>
              <a:buNone/>
              <a:defRPr sz="1600" kern="1200">
                <a:solidFill>
                  <a:schemeClr val="tx1"/>
                </a:solidFill>
                <a:latin typeface="+mn-lt"/>
                <a:ea typeface="+mn-ea"/>
                <a:cs typeface="+mn-cs"/>
              </a:defRPr>
            </a:lvl1pPr>
            <a:lvl2pPr marL="457200" indent="0" algn="ctr" defTabSz="914400" rtl="0" eaLnBrk="1" latinLnBrk="0" hangingPunct="1">
              <a:lnSpc>
                <a:spcPct val="120000"/>
              </a:lnSpc>
              <a:spcBef>
                <a:spcPts val="500"/>
              </a:spcBef>
              <a:buFont typeface="Consolas" panose="020B0609020204030204" pitchFamily="49" charset="0"/>
              <a:buNone/>
              <a:defRPr sz="2000" kern="1200">
                <a:solidFill>
                  <a:schemeClr val="tx1"/>
                </a:solidFill>
                <a:latin typeface="+mn-lt"/>
                <a:ea typeface="+mn-ea"/>
                <a:cs typeface="+mn-cs"/>
              </a:defRPr>
            </a:lvl2pPr>
            <a:lvl3pPr marL="914400" indent="0" algn="ctr" defTabSz="914400" rtl="0" eaLnBrk="1" latinLnBrk="0" hangingPunct="1">
              <a:lnSpc>
                <a:spcPct val="12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20000"/>
              </a:lnSpc>
              <a:spcBef>
                <a:spcPts val="500"/>
              </a:spcBef>
              <a:buFont typeface="Consolas" panose="020B0609020204030204" pitchFamily="49" charset="0"/>
              <a:buNone/>
              <a:defRPr sz="1600" kern="1200">
                <a:solidFill>
                  <a:schemeClr val="tx1"/>
                </a:solidFill>
                <a:latin typeface="+mn-lt"/>
                <a:ea typeface="+mn-ea"/>
                <a:cs typeface="+mn-cs"/>
              </a:defRPr>
            </a:lvl4pPr>
            <a:lvl5pPr marL="1828800" indent="0" algn="ctr" defTabSz="914400" rtl="0" eaLnBrk="1" latinLnBrk="0" hangingPunct="1">
              <a:lnSpc>
                <a:spcPct val="12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1" dirty="0">
                <a:solidFill>
                  <a:schemeClr val="accent6">
                    <a:lumMod val="60000"/>
                    <a:lumOff val="40000"/>
                  </a:schemeClr>
                </a:solidFill>
                <a:latin typeface="HELVETICA LIGHT" panose="020B0403020202020204" pitchFamily="34" charset="0"/>
              </a:rPr>
              <a:t>Automation &amp; Robotics:</a:t>
            </a:r>
          </a:p>
          <a:p>
            <a:r>
              <a:rPr lang="en-US" sz="1800" dirty="0">
                <a:solidFill>
                  <a:srgbClr val="FFFFFF"/>
                </a:solidFill>
                <a:latin typeface="Helvetica Light" panose="020B0403020202020204" pitchFamily="34" charset="0"/>
              </a:rPr>
              <a:t>Utilizing automation and robotics to enhance efficiency, reduce human </a:t>
            </a:r>
            <a:r>
              <a:rPr lang="en-US" sz="1800" dirty="0">
                <a:solidFill>
                  <a:srgbClr val="FFFFFF"/>
                </a:solidFill>
                <a:latin typeface="Helvetica Light" panose="020B0403020202020204" pitchFamily="34" charset="0"/>
              </a:rPr>
              <a:t>error and </a:t>
            </a:r>
            <a:r>
              <a:rPr lang="en-US" sz="1800" dirty="0">
                <a:solidFill>
                  <a:srgbClr val="FFFFFF"/>
                </a:solidFill>
                <a:latin typeface="Helvetica Light" panose="020B0403020202020204" pitchFamily="34" charset="0"/>
              </a:rPr>
              <a:t>improve productivity.</a:t>
            </a:r>
          </a:p>
          <a:p>
            <a:endParaRPr lang="en-US" dirty="0">
              <a:solidFill>
                <a:srgbClr val="FFFFFF"/>
              </a:solidFill>
            </a:endParaRPr>
          </a:p>
        </p:txBody>
      </p:sp>
      <p:sp>
        <p:nvSpPr>
          <p:cNvPr id="7" name="Subtitle 2">
            <a:extLst>
              <a:ext uri="{FF2B5EF4-FFF2-40B4-BE49-F238E27FC236}">
                <a16:creationId xmlns:a16="http://schemas.microsoft.com/office/drawing/2014/main" id="{39BC27AA-02D8-FB97-F3DE-91E98D6CA1D5}"/>
              </a:ext>
            </a:extLst>
          </p:cNvPr>
          <p:cNvSpPr txBox="1">
            <a:spLocks/>
          </p:cNvSpPr>
          <p:nvPr/>
        </p:nvSpPr>
        <p:spPr>
          <a:xfrm>
            <a:off x="468429" y="3021562"/>
            <a:ext cx="11365110" cy="836711"/>
          </a:xfrm>
          <a:prstGeom prst="rect">
            <a:avLst/>
          </a:prstGeom>
        </p:spPr>
        <p:txBody>
          <a:bodyPr vert="horz" lIns="91440" tIns="45720" rIns="91440" bIns="45720" rtlCol="0">
            <a:noAutofit/>
          </a:bodyPr>
          <a:lstStyle>
            <a:lvl1pPr marL="0" indent="0" algn="l" defTabSz="914400" rtl="0" eaLnBrk="1" latinLnBrk="0" hangingPunct="1">
              <a:lnSpc>
                <a:spcPct val="120000"/>
              </a:lnSpc>
              <a:spcBef>
                <a:spcPts val="1000"/>
              </a:spcBef>
              <a:buFont typeface="Arial" panose="020B0604020202020204" pitchFamily="34" charset="0"/>
              <a:buNone/>
              <a:defRPr sz="1600" kern="1200">
                <a:solidFill>
                  <a:schemeClr val="tx1"/>
                </a:solidFill>
                <a:latin typeface="+mn-lt"/>
                <a:ea typeface="+mn-ea"/>
                <a:cs typeface="+mn-cs"/>
              </a:defRPr>
            </a:lvl1pPr>
            <a:lvl2pPr marL="457200" indent="0" algn="ctr" defTabSz="914400" rtl="0" eaLnBrk="1" latinLnBrk="0" hangingPunct="1">
              <a:lnSpc>
                <a:spcPct val="120000"/>
              </a:lnSpc>
              <a:spcBef>
                <a:spcPts val="500"/>
              </a:spcBef>
              <a:buFont typeface="Consolas" panose="020B0609020204030204" pitchFamily="49" charset="0"/>
              <a:buNone/>
              <a:defRPr sz="2000" kern="1200">
                <a:solidFill>
                  <a:schemeClr val="tx1"/>
                </a:solidFill>
                <a:latin typeface="+mn-lt"/>
                <a:ea typeface="+mn-ea"/>
                <a:cs typeface="+mn-cs"/>
              </a:defRPr>
            </a:lvl2pPr>
            <a:lvl3pPr marL="914400" indent="0" algn="ctr" defTabSz="914400" rtl="0" eaLnBrk="1" latinLnBrk="0" hangingPunct="1">
              <a:lnSpc>
                <a:spcPct val="12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20000"/>
              </a:lnSpc>
              <a:spcBef>
                <a:spcPts val="500"/>
              </a:spcBef>
              <a:buFont typeface="Consolas" panose="020B0609020204030204" pitchFamily="49" charset="0"/>
              <a:buNone/>
              <a:defRPr sz="1600" kern="1200">
                <a:solidFill>
                  <a:schemeClr val="tx1"/>
                </a:solidFill>
                <a:latin typeface="+mn-lt"/>
                <a:ea typeface="+mn-ea"/>
                <a:cs typeface="+mn-cs"/>
              </a:defRPr>
            </a:lvl4pPr>
            <a:lvl5pPr marL="1828800" indent="0" algn="ctr" defTabSz="914400" rtl="0" eaLnBrk="1" latinLnBrk="0" hangingPunct="1">
              <a:lnSpc>
                <a:spcPct val="12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1" dirty="0">
                <a:solidFill>
                  <a:schemeClr val="accent6">
                    <a:lumMod val="60000"/>
                    <a:lumOff val="40000"/>
                  </a:schemeClr>
                </a:solidFill>
                <a:latin typeface="HELVETICA LIGHT" panose="020B0403020202020204" pitchFamily="34" charset="0"/>
              </a:rPr>
              <a:t>Data Analytics:</a:t>
            </a:r>
          </a:p>
          <a:p>
            <a:r>
              <a:rPr lang="en-US" sz="1800" dirty="0">
                <a:solidFill>
                  <a:srgbClr val="FFFFFF"/>
                </a:solidFill>
                <a:latin typeface="Helvetica Light" panose="020B0403020202020204" pitchFamily="34" charset="0"/>
              </a:rPr>
              <a:t>Leveraging data to gain insights into manufacturing processes to predict potential problems, root causes &amp; optimization of operations. Examine data to identify patterns, trends, and insights to inform decision making.</a:t>
            </a:r>
          </a:p>
        </p:txBody>
      </p:sp>
      <p:sp>
        <p:nvSpPr>
          <p:cNvPr id="8" name="Subtitle 2">
            <a:extLst>
              <a:ext uri="{FF2B5EF4-FFF2-40B4-BE49-F238E27FC236}">
                <a16:creationId xmlns:a16="http://schemas.microsoft.com/office/drawing/2014/main" id="{8667E366-52F7-4D88-F796-95FEF61E1C4F}"/>
              </a:ext>
            </a:extLst>
          </p:cNvPr>
          <p:cNvSpPr txBox="1">
            <a:spLocks/>
          </p:cNvSpPr>
          <p:nvPr/>
        </p:nvSpPr>
        <p:spPr>
          <a:xfrm>
            <a:off x="462378" y="4189757"/>
            <a:ext cx="10970395" cy="836711"/>
          </a:xfrm>
          <a:prstGeom prst="rect">
            <a:avLst/>
          </a:prstGeom>
        </p:spPr>
        <p:txBody>
          <a:bodyPr vert="horz" lIns="91440" tIns="45720" rIns="91440" bIns="45720" rtlCol="0">
            <a:noAutofit/>
          </a:bodyPr>
          <a:lstStyle>
            <a:lvl1pPr marL="0" indent="0" algn="l" defTabSz="914400" rtl="0" eaLnBrk="1" latinLnBrk="0" hangingPunct="1">
              <a:lnSpc>
                <a:spcPct val="120000"/>
              </a:lnSpc>
              <a:spcBef>
                <a:spcPts val="1000"/>
              </a:spcBef>
              <a:buFont typeface="Arial" panose="020B0604020202020204" pitchFamily="34" charset="0"/>
              <a:buNone/>
              <a:defRPr sz="1600" kern="1200">
                <a:solidFill>
                  <a:schemeClr val="tx1"/>
                </a:solidFill>
                <a:latin typeface="+mn-lt"/>
                <a:ea typeface="+mn-ea"/>
                <a:cs typeface="+mn-cs"/>
              </a:defRPr>
            </a:lvl1pPr>
            <a:lvl2pPr marL="457200" indent="0" algn="ctr" defTabSz="914400" rtl="0" eaLnBrk="1" latinLnBrk="0" hangingPunct="1">
              <a:lnSpc>
                <a:spcPct val="120000"/>
              </a:lnSpc>
              <a:spcBef>
                <a:spcPts val="500"/>
              </a:spcBef>
              <a:buFont typeface="Consolas" panose="020B0609020204030204" pitchFamily="49" charset="0"/>
              <a:buNone/>
              <a:defRPr sz="2000" kern="1200">
                <a:solidFill>
                  <a:schemeClr val="tx1"/>
                </a:solidFill>
                <a:latin typeface="+mn-lt"/>
                <a:ea typeface="+mn-ea"/>
                <a:cs typeface="+mn-cs"/>
              </a:defRPr>
            </a:lvl2pPr>
            <a:lvl3pPr marL="914400" indent="0" algn="ctr" defTabSz="914400" rtl="0" eaLnBrk="1" latinLnBrk="0" hangingPunct="1">
              <a:lnSpc>
                <a:spcPct val="12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20000"/>
              </a:lnSpc>
              <a:spcBef>
                <a:spcPts val="500"/>
              </a:spcBef>
              <a:buFont typeface="Consolas" panose="020B0609020204030204" pitchFamily="49" charset="0"/>
              <a:buNone/>
              <a:defRPr sz="1600" kern="1200">
                <a:solidFill>
                  <a:schemeClr val="tx1"/>
                </a:solidFill>
                <a:latin typeface="+mn-lt"/>
                <a:ea typeface="+mn-ea"/>
                <a:cs typeface="+mn-cs"/>
              </a:defRPr>
            </a:lvl4pPr>
            <a:lvl5pPr marL="1828800" indent="0" algn="ctr" defTabSz="914400" rtl="0" eaLnBrk="1" latinLnBrk="0" hangingPunct="1">
              <a:lnSpc>
                <a:spcPct val="12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1" dirty="0">
                <a:solidFill>
                  <a:schemeClr val="accent6">
                    <a:lumMod val="60000"/>
                    <a:lumOff val="40000"/>
                  </a:schemeClr>
                </a:solidFill>
                <a:latin typeface="HELVETICA LIGHT" panose="020B0403020202020204" pitchFamily="34" charset="0"/>
              </a:rPr>
              <a:t>Digital Twin &amp; Physical Systems:</a:t>
            </a:r>
          </a:p>
          <a:p>
            <a:r>
              <a:rPr lang="en-US" sz="1800" dirty="0">
                <a:solidFill>
                  <a:srgbClr val="FFFFFF"/>
                </a:solidFill>
                <a:latin typeface="Helvetica Light" panose="020B0403020202020204" pitchFamily="34" charset="0"/>
              </a:rPr>
              <a:t>Creating </a:t>
            </a:r>
            <a:r>
              <a:rPr lang="en-US" sz="1800" dirty="0">
                <a:solidFill>
                  <a:srgbClr val="FFFFFF"/>
                </a:solidFill>
                <a:latin typeface="Helvetica Light" panose="020B0403020202020204" pitchFamily="34" charset="0"/>
              </a:rPr>
              <a:t>a digital representation of physical assets and processes to enable simulations, optimization, and predictive maintenance.</a:t>
            </a:r>
          </a:p>
        </p:txBody>
      </p:sp>
      <p:sp>
        <p:nvSpPr>
          <p:cNvPr id="10" name="Subtitle 2">
            <a:extLst>
              <a:ext uri="{FF2B5EF4-FFF2-40B4-BE49-F238E27FC236}">
                <a16:creationId xmlns:a16="http://schemas.microsoft.com/office/drawing/2014/main" id="{8A5313BA-C9BE-2657-C729-4A43ECD19DF0}"/>
              </a:ext>
            </a:extLst>
          </p:cNvPr>
          <p:cNvSpPr txBox="1">
            <a:spLocks/>
          </p:cNvSpPr>
          <p:nvPr/>
        </p:nvSpPr>
        <p:spPr>
          <a:xfrm>
            <a:off x="462377" y="5420298"/>
            <a:ext cx="10970395" cy="836711"/>
          </a:xfrm>
          <a:prstGeom prst="rect">
            <a:avLst/>
          </a:prstGeom>
        </p:spPr>
        <p:txBody>
          <a:bodyPr vert="horz" lIns="91440" tIns="45720" rIns="91440" bIns="45720" rtlCol="0">
            <a:noAutofit/>
          </a:bodyPr>
          <a:lstStyle>
            <a:lvl1pPr marL="0" indent="0" algn="l" defTabSz="914400" rtl="0" eaLnBrk="1" latinLnBrk="0" hangingPunct="1">
              <a:lnSpc>
                <a:spcPct val="120000"/>
              </a:lnSpc>
              <a:spcBef>
                <a:spcPts val="1000"/>
              </a:spcBef>
              <a:buFont typeface="Arial" panose="020B0604020202020204" pitchFamily="34" charset="0"/>
              <a:buNone/>
              <a:defRPr sz="1600" kern="1200">
                <a:solidFill>
                  <a:schemeClr val="tx1"/>
                </a:solidFill>
                <a:latin typeface="+mn-lt"/>
                <a:ea typeface="+mn-ea"/>
                <a:cs typeface="+mn-cs"/>
              </a:defRPr>
            </a:lvl1pPr>
            <a:lvl2pPr marL="457200" indent="0" algn="ctr" defTabSz="914400" rtl="0" eaLnBrk="1" latinLnBrk="0" hangingPunct="1">
              <a:lnSpc>
                <a:spcPct val="120000"/>
              </a:lnSpc>
              <a:spcBef>
                <a:spcPts val="500"/>
              </a:spcBef>
              <a:buFont typeface="Consolas" panose="020B0609020204030204" pitchFamily="49" charset="0"/>
              <a:buNone/>
              <a:defRPr sz="2000" kern="1200">
                <a:solidFill>
                  <a:schemeClr val="tx1"/>
                </a:solidFill>
                <a:latin typeface="+mn-lt"/>
                <a:ea typeface="+mn-ea"/>
                <a:cs typeface="+mn-cs"/>
              </a:defRPr>
            </a:lvl2pPr>
            <a:lvl3pPr marL="914400" indent="0" algn="ctr" defTabSz="914400" rtl="0" eaLnBrk="1" latinLnBrk="0" hangingPunct="1">
              <a:lnSpc>
                <a:spcPct val="12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20000"/>
              </a:lnSpc>
              <a:spcBef>
                <a:spcPts val="500"/>
              </a:spcBef>
              <a:buFont typeface="Consolas" panose="020B0609020204030204" pitchFamily="49" charset="0"/>
              <a:buNone/>
              <a:defRPr sz="1600" kern="1200">
                <a:solidFill>
                  <a:schemeClr val="tx1"/>
                </a:solidFill>
                <a:latin typeface="+mn-lt"/>
                <a:ea typeface="+mn-ea"/>
                <a:cs typeface="+mn-cs"/>
              </a:defRPr>
            </a:lvl4pPr>
            <a:lvl5pPr marL="1828800" indent="0" algn="ctr" defTabSz="914400" rtl="0" eaLnBrk="1" latinLnBrk="0" hangingPunct="1">
              <a:lnSpc>
                <a:spcPct val="12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1" dirty="0">
                <a:solidFill>
                  <a:schemeClr val="accent6">
                    <a:lumMod val="60000"/>
                    <a:lumOff val="40000"/>
                  </a:schemeClr>
                </a:solidFill>
                <a:latin typeface="HELVETICA LIGHT" panose="020B0403020202020204" pitchFamily="34" charset="0"/>
              </a:rPr>
              <a:t>Cloud Computing &amp; IoT:</a:t>
            </a:r>
          </a:p>
          <a:p>
            <a:r>
              <a:rPr lang="en-US" sz="1800" dirty="0">
                <a:solidFill>
                  <a:srgbClr val="FFFFFF"/>
                </a:solidFill>
                <a:latin typeface="Helvetica Light" panose="020B0403020202020204" pitchFamily="34" charset="0"/>
              </a:rPr>
              <a:t>Utilizing </a:t>
            </a:r>
            <a:r>
              <a:rPr lang="en-US" sz="1800" dirty="0">
                <a:solidFill>
                  <a:srgbClr val="FFFFFF"/>
                </a:solidFill>
                <a:latin typeface="Helvetica Light" panose="020B0403020202020204" pitchFamily="34" charset="0"/>
              </a:rPr>
              <a:t>real-time data processing, remote monitoring and global connectivity.</a:t>
            </a:r>
          </a:p>
        </p:txBody>
      </p:sp>
      <p:sp>
        <p:nvSpPr>
          <p:cNvPr id="2" name="Rectangle 1">
            <a:extLst>
              <a:ext uri="{FF2B5EF4-FFF2-40B4-BE49-F238E27FC236}">
                <a16:creationId xmlns:a16="http://schemas.microsoft.com/office/drawing/2014/main" id="{F0EF1DFC-4608-978B-4798-64BA176C9A8B}"/>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descr="A close-up of a person&#10;&#10;AI-generated content may be incorrect.">
            <a:extLst>
              <a:ext uri="{FF2B5EF4-FFF2-40B4-BE49-F238E27FC236}">
                <a16:creationId xmlns:a16="http://schemas.microsoft.com/office/drawing/2014/main" id="{5CBB5FF4-9356-5A1D-F6F0-F3B3E725787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14" name="TextBox 13">
            <a:extLst>
              <a:ext uri="{FF2B5EF4-FFF2-40B4-BE49-F238E27FC236}">
                <a16:creationId xmlns:a16="http://schemas.microsoft.com/office/drawing/2014/main" id="{4AB7228B-75E2-7906-E033-DE49E9803532}"/>
              </a:ext>
            </a:extLst>
          </p:cNvPr>
          <p:cNvSpPr txBox="1"/>
          <p:nvPr/>
        </p:nvSpPr>
        <p:spPr>
          <a:xfrm>
            <a:off x="5869172" y="348732"/>
            <a:ext cx="5854399"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03F62288-D48A-349E-2057-174D82FED791}"/>
              </a:ext>
            </a:extLst>
          </p:cNvPr>
          <p:cNvSpPr txBox="1"/>
          <p:nvPr/>
        </p:nvSpPr>
        <p:spPr>
          <a:xfrm>
            <a:off x="4789471" y="1258608"/>
            <a:ext cx="7044068" cy="369332"/>
          </a:xfrm>
          <a:prstGeom prst="rect">
            <a:avLst/>
          </a:prstGeom>
          <a:noFill/>
        </p:spPr>
        <p:txBody>
          <a:bodyPr wrap="square">
            <a:spAutoFit/>
          </a:bodyPr>
          <a:lstStyle/>
          <a:p>
            <a:pPr algn="r"/>
            <a:r>
              <a:rPr lang="en-US" sz="1800" dirty="0">
                <a:solidFill>
                  <a:srgbClr val="00B0F0"/>
                </a:solidFill>
                <a:latin typeface="Roboto" panose="020F0502020204030204" pitchFamily="34" charset="0"/>
              </a:rPr>
              <a:t>DEFINING THE PILLARS OF SMART MANUFACTURING</a:t>
            </a:r>
          </a:p>
        </p:txBody>
      </p:sp>
    </p:spTree>
    <p:extLst>
      <p:ext uri="{BB962C8B-B14F-4D97-AF65-F5344CB8AC3E}">
        <p14:creationId xmlns:p14="http://schemas.microsoft.com/office/powerpoint/2010/main" val="31205230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36C45-A164-252A-75EA-87DF8B65B235}"/>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99AEAAD-188F-CC16-5C78-1BADEED356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7748CDD-34A4-D4D0-DE0A-929B070599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0B8F1775-621F-9780-D5BA-84DC6AD33A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8" name="Picture 7" descr="A black background with a black screen&#10;&#10;AI-generated content may be incorrect.">
            <a:extLst>
              <a:ext uri="{FF2B5EF4-FFF2-40B4-BE49-F238E27FC236}">
                <a16:creationId xmlns:a16="http://schemas.microsoft.com/office/drawing/2014/main" id="{58834004-DC98-1DC4-A508-64F062D381F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1462"/>
            <a:ext cx="12181812" cy="6852269"/>
          </a:xfrm>
          <a:prstGeom prst="rect">
            <a:avLst/>
          </a:prstGeom>
          <a:effectLst>
            <a:outerShdw blurRad="50800" dist="50800" dir="5400000" algn="ctr" rotWithShape="0">
              <a:schemeClr val="bg1">
                <a:lumMod val="75000"/>
                <a:lumOff val="25000"/>
              </a:schemeClr>
            </a:outerShdw>
            <a:reflection blurRad="6350" stA="85080" endPos="9000" dir="5400000" sy="-100000" algn="bl" rotWithShape="0"/>
          </a:effectLst>
        </p:spPr>
      </p:pic>
      <p:sp>
        <p:nvSpPr>
          <p:cNvPr id="2" name="Rectangle 1">
            <a:extLst>
              <a:ext uri="{FF2B5EF4-FFF2-40B4-BE49-F238E27FC236}">
                <a16:creationId xmlns:a16="http://schemas.microsoft.com/office/drawing/2014/main" id="{23BA4917-8D53-C886-FD85-4387CEDBF89F}"/>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close-up of a person&#10;&#10;AI-generated content may be incorrect.">
            <a:extLst>
              <a:ext uri="{FF2B5EF4-FFF2-40B4-BE49-F238E27FC236}">
                <a16:creationId xmlns:a16="http://schemas.microsoft.com/office/drawing/2014/main" id="{E2AF3D0E-D55E-9D42-FC29-82525270650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pic>
        <p:nvPicPr>
          <p:cNvPr id="5" name="Picture 4">
            <a:extLst>
              <a:ext uri="{FF2B5EF4-FFF2-40B4-BE49-F238E27FC236}">
                <a16:creationId xmlns:a16="http://schemas.microsoft.com/office/drawing/2014/main" id="{7E0A9DAC-CBC8-4E6D-13EA-B7D8FCDBED5F}"/>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rot="4988575">
            <a:off x="-2408865" y="1685399"/>
            <a:ext cx="7763955" cy="8114586"/>
          </a:xfrm>
          <a:prstGeom prst="rect">
            <a:avLst/>
          </a:prstGeom>
          <a:noFill/>
          <a:effectLst>
            <a:outerShdw blurRad="50800" dist="50800" dir="5400000" algn="ctr" rotWithShape="0">
              <a:srgbClr val="000000">
                <a:alpha val="37213"/>
              </a:srgbClr>
            </a:outerShdw>
            <a:reflection endPos="65000" dist="50800" dir="5400000" sy="-100000" algn="bl" rotWithShape="0"/>
          </a:effectLst>
        </p:spPr>
      </p:pic>
      <p:sp>
        <p:nvSpPr>
          <p:cNvPr id="6" name="TextBox 5">
            <a:extLst>
              <a:ext uri="{FF2B5EF4-FFF2-40B4-BE49-F238E27FC236}">
                <a16:creationId xmlns:a16="http://schemas.microsoft.com/office/drawing/2014/main" id="{998C2137-4055-0A08-5CC8-ADB87F1E7462}"/>
              </a:ext>
            </a:extLst>
          </p:cNvPr>
          <p:cNvSpPr txBox="1"/>
          <p:nvPr/>
        </p:nvSpPr>
        <p:spPr>
          <a:xfrm>
            <a:off x="5964866" y="348732"/>
            <a:ext cx="5758706"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pic>
        <p:nvPicPr>
          <p:cNvPr id="7" name="Picture 6">
            <a:extLst>
              <a:ext uri="{FF2B5EF4-FFF2-40B4-BE49-F238E27FC236}">
                <a16:creationId xmlns:a16="http://schemas.microsoft.com/office/drawing/2014/main" id="{0FD8C066-7C22-9360-CBFA-F5438B0AAAFD}"/>
              </a:ext>
            </a:extLst>
          </p:cNvPr>
          <p:cNvPicPr>
            <a:picLocks noChangeAspect="1"/>
          </p:cNvPicPr>
          <p:nvPr/>
        </p:nvPicPr>
        <p:blipFill>
          <a:blip r:embed="rId7"/>
          <a:stretch>
            <a:fillRect/>
          </a:stretch>
        </p:blipFill>
        <p:spPr>
          <a:xfrm>
            <a:off x="2203074" y="1415531"/>
            <a:ext cx="7523583" cy="4495117"/>
          </a:xfrm>
          <a:prstGeom prst="rect">
            <a:avLst/>
          </a:prstGeom>
          <a:effectLst>
            <a:outerShdw blurRad="50800" dist="155542" dir="2700000" algn="tl" rotWithShape="0">
              <a:schemeClr val="bg1">
                <a:lumMod val="50000"/>
                <a:lumOff val="50000"/>
                <a:alpha val="40000"/>
              </a:schemeClr>
            </a:outerShdw>
            <a:reflection blurRad="6350" stA="52000" endA="300" endPos="35000" dir="5400000" sy="-100000" algn="bl" rotWithShape="0"/>
          </a:effectLst>
        </p:spPr>
      </p:pic>
    </p:spTree>
    <p:extLst>
      <p:ext uri="{BB962C8B-B14F-4D97-AF65-F5344CB8AC3E}">
        <p14:creationId xmlns:p14="http://schemas.microsoft.com/office/powerpoint/2010/main" val="20076496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D7CAE0-0AAF-C6AE-20F4-9849CF871076}"/>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1571B2C-3425-DAFA-D70D-9CF182C815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25A655EE-9460-6750-7EB9-F5BA85088C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1CCC78F8-77EB-80A6-FCF5-DFDF866482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0B945B6F-9404-235B-8B8A-64DD217F63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3D5CCA6F-86FA-88C1-12CF-B6D96D35E93E}"/>
              </a:ext>
            </a:extLst>
          </p:cNvPr>
          <p:cNvSpPr>
            <a:spLocks noGrp="1"/>
          </p:cNvSpPr>
          <p:nvPr>
            <p:ph type="subTitle" idx="1"/>
          </p:nvPr>
        </p:nvSpPr>
        <p:spPr>
          <a:xfrm>
            <a:off x="2670918" y="1334026"/>
            <a:ext cx="10029525" cy="3893729"/>
          </a:xfrm>
        </p:spPr>
        <p:txBody>
          <a:bodyPr>
            <a:noAutofit/>
          </a:bodyPr>
          <a:lstStyle/>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Improve Data insights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Maximize plant efficiency</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Faster issue resolutions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Tracking of products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Seamless data exchange</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Better safety and quality control</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Continual production improvements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Ensuring on-time delivery</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Minimizing human errors</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Maximizing energy efficiency</a:t>
            </a:r>
          </a:p>
          <a:p>
            <a:pPr marL="285750" indent="-285750">
              <a:buFont typeface="Arial" panose="020B0604020202020204" pitchFamily="34" charset="0"/>
              <a:buChar char="•"/>
            </a:pPr>
            <a:r>
              <a:rPr lang="en-US" sz="1800" dirty="0">
                <a:solidFill>
                  <a:srgbClr val="FFFFFF"/>
                </a:solidFill>
                <a:latin typeface="Helvetica Light" panose="020B0403020202020204" pitchFamily="34" charset="0"/>
              </a:rPr>
              <a:t>More –secure production</a:t>
            </a:r>
          </a:p>
        </p:txBody>
      </p:sp>
      <p:sp>
        <p:nvSpPr>
          <p:cNvPr id="2" name="Rectangle 1">
            <a:extLst>
              <a:ext uri="{FF2B5EF4-FFF2-40B4-BE49-F238E27FC236}">
                <a16:creationId xmlns:a16="http://schemas.microsoft.com/office/drawing/2014/main" id="{89189897-1C4D-B8DD-4DCA-E75D8B98F3D1}"/>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up of a person&#10;&#10;AI-generated content may be incorrect.">
            <a:extLst>
              <a:ext uri="{FF2B5EF4-FFF2-40B4-BE49-F238E27FC236}">
                <a16:creationId xmlns:a16="http://schemas.microsoft.com/office/drawing/2014/main" id="{CE56668A-2E27-3BF9-43E0-48DDA8548F4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7" name="TextBox 6">
            <a:extLst>
              <a:ext uri="{FF2B5EF4-FFF2-40B4-BE49-F238E27FC236}">
                <a16:creationId xmlns:a16="http://schemas.microsoft.com/office/drawing/2014/main" id="{C81C2CF0-6BCF-6DA1-E799-969F9F16D8BC}"/>
              </a:ext>
            </a:extLst>
          </p:cNvPr>
          <p:cNvSpPr txBox="1"/>
          <p:nvPr/>
        </p:nvSpPr>
        <p:spPr>
          <a:xfrm>
            <a:off x="5504354" y="348732"/>
            <a:ext cx="6219218"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663E9955-66C2-17FB-83E2-E5E4D02EC7B2}"/>
              </a:ext>
            </a:extLst>
          </p:cNvPr>
          <p:cNvSpPr txBox="1"/>
          <p:nvPr/>
        </p:nvSpPr>
        <p:spPr>
          <a:xfrm rot="16200000">
            <a:off x="-1509250" y="4671394"/>
            <a:ext cx="7044068" cy="369332"/>
          </a:xfrm>
          <a:prstGeom prst="rect">
            <a:avLst/>
          </a:prstGeom>
          <a:noFill/>
        </p:spPr>
        <p:txBody>
          <a:bodyPr wrap="square">
            <a:spAutoFit/>
          </a:bodyPr>
          <a:lstStyle/>
          <a:p>
            <a:pPr algn="r"/>
            <a:r>
              <a:rPr lang="en-US" sz="1800" dirty="0">
                <a:solidFill>
                  <a:srgbClr val="00B0F0"/>
                </a:solidFill>
                <a:latin typeface="Roboto" panose="020F0502020204030204" pitchFamily="34" charset="0"/>
              </a:rPr>
              <a:t>BENEFITS OF SMART MANUFACTURING</a:t>
            </a:r>
          </a:p>
        </p:txBody>
      </p:sp>
      <p:pic>
        <p:nvPicPr>
          <p:cNvPr id="12" name="Picture 11" descr="A robot hand giving a thumbs up&#10;&#10;AI-generated content may be incorrect.">
            <a:extLst>
              <a:ext uri="{FF2B5EF4-FFF2-40B4-BE49-F238E27FC236}">
                <a16:creationId xmlns:a16="http://schemas.microsoft.com/office/drawing/2014/main" id="{B183E255-C6FE-7789-A23B-DC1D6C69A83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31017" y="867207"/>
            <a:ext cx="6005618" cy="6005618"/>
          </a:xfrm>
          <a:prstGeom prst="rect">
            <a:avLst/>
          </a:prstGeom>
        </p:spPr>
      </p:pic>
    </p:spTree>
    <p:extLst>
      <p:ext uri="{BB962C8B-B14F-4D97-AF65-F5344CB8AC3E}">
        <p14:creationId xmlns:p14="http://schemas.microsoft.com/office/powerpoint/2010/main" val="359566687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C0DEB3-46C0-D8E5-F69B-9C125C62F395}"/>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26A0CB18-4CB1-8BA9-4A40-132E4F4559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C896C976-0116-8329-95EA-3CA42732C6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A3385AEA-4A57-7668-D21A-63345C6EA0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0" name="Picture 9" descr="A black background with a black screen&#10;&#10;AI-generated content may be incorrect.">
            <a:extLst>
              <a:ext uri="{FF2B5EF4-FFF2-40B4-BE49-F238E27FC236}">
                <a16:creationId xmlns:a16="http://schemas.microsoft.com/office/drawing/2014/main" id="{385EF6A9-90E3-B507-F226-91325728FE1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1463"/>
            <a:ext cx="12181812" cy="6852269"/>
          </a:xfrm>
          <a:prstGeom prst="rect">
            <a:avLst/>
          </a:prstGeom>
        </p:spPr>
      </p:pic>
      <p:pic>
        <p:nvPicPr>
          <p:cNvPr id="15" name="Picture 14" descr="A robot hand pointing at something&#10;&#10;AI-generated content may be incorrect.">
            <a:extLst>
              <a:ext uri="{FF2B5EF4-FFF2-40B4-BE49-F238E27FC236}">
                <a16:creationId xmlns:a16="http://schemas.microsoft.com/office/drawing/2014/main" id="{53C42385-A0CB-C0BF-E14B-54E06883A507}"/>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100000"/>
                    </a14:imgEffect>
                    <a14:imgEffect>
                      <a14:brightnessContrast bright="3000"/>
                    </a14:imgEffect>
                  </a14:imgLayer>
                </a14:imgProps>
              </a:ext>
              <a:ext uri="{28A0092B-C50C-407E-A947-70E740481C1C}">
                <a14:useLocalDpi xmlns:a14="http://schemas.microsoft.com/office/drawing/2010/main" val="0"/>
              </a:ext>
            </a:extLst>
          </a:blip>
          <a:stretch>
            <a:fillRect/>
          </a:stretch>
        </p:blipFill>
        <p:spPr>
          <a:xfrm rot="20337976">
            <a:off x="5138299" y="-23600"/>
            <a:ext cx="7363124" cy="4908749"/>
          </a:xfrm>
          <a:prstGeom prst="rect">
            <a:avLst/>
          </a:prstGeom>
        </p:spPr>
      </p:pic>
      <p:sp>
        <p:nvSpPr>
          <p:cNvPr id="3" name="Subtitle 2">
            <a:extLst>
              <a:ext uri="{FF2B5EF4-FFF2-40B4-BE49-F238E27FC236}">
                <a16:creationId xmlns:a16="http://schemas.microsoft.com/office/drawing/2014/main" id="{2AFCB9BA-1CA1-0254-F335-4C39A590A93B}"/>
              </a:ext>
            </a:extLst>
          </p:cNvPr>
          <p:cNvSpPr>
            <a:spLocks noGrp="1"/>
          </p:cNvSpPr>
          <p:nvPr>
            <p:ph type="subTitle" idx="1"/>
          </p:nvPr>
        </p:nvSpPr>
        <p:spPr>
          <a:xfrm>
            <a:off x="1218345" y="3348096"/>
            <a:ext cx="10029525" cy="2494142"/>
          </a:xfrm>
        </p:spPr>
        <p:txBody>
          <a:bodyPr>
            <a:normAutofit fontScale="77500" lnSpcReduction="20000"/>
          </a:bodyPr>
          <a:lstStyle/>
          <a:p>
            <a:r>
              <a:rPr lang="en-US" sz="2100" dirty="0">
                <a:solidFill>
                  <a:srgbClr val="FFFFFF"/>
                </a:solidFill>
                <a:latin typeface="Helvetica Light" panose="020B0403020202020204" pitchFamily="34" charset="0"/>
              </a:rPr>
              <a:t>As you decide to change, fine-tune, and enhance your business to be lean and profitable, there are many steps needed to achieve your targets.</a:t>
            </a:r>
          </a:p>
          <a:p>
            <a:r>
              <a:rPr lang="en-US" sz="2100" dirty="0">
                <a:solidFill>
                  <a:srgbClr val="FFFFFF"/>
                </a:solidFill>
                <a:latin typeface="Helvetica Light" panose="020B0403020202020204" pitchFamily="34" charset="0"/>
              </a:rPr>
              <a:t>The Holistic Approach to manufacturing is considering all aspects of the production process, from raw material to the final product, to optimize efficiency, sustainability and overall performance.</a:t>
            </a:r>
          </a:p>
          <a:p>
            <a:r>
              <a:rPr lang="en-US" sz="2100" dirty="0">
                <a:solidFill>
                  <a:srgbClr val="FFFFFF"/>
                </a:solidFill>
                <a:latin typeface="Helvetica Light" panose="020B0403020202020204" pitchFamily="34" charset="0"/>
              </a:rPr>
              <a:t>Smart Manufacturing focuses on planning, monitoring, training and collaboration, while considering all factors, like streamlining processes, optimizing inventory and employee retention.</a:t>
            </a:r>
          </a:p>
          <a:p>
            <a:endParaRPr lang="en-US" dirty="0">
              <a:solidFill>
                <a:srgbClr val="FFFFFF"/>
              </a:solidFill>
            </a:endParaRPr>
          </a:p>
        </p:txBody>
      </p:sp>
      <p:sp>
        <p:nvSpPr>
          <p:cNvPr id="2" name="Rectangle 1">
            <a:extLst>
              <a:ext uri="{FF2B5EF4-FFF2-40B4-BE49-F238E27FC236}">
                <a16:creationId xmlns:a16="http://schemas.microsoft.com/office/drawing/2014/main" id="{2D7C144D-8BFD-ED03-31A8-F92AD93FCB88}"/>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up of a person&#10;&#10;AI-generated content may be incorrect.">
            <a:extLst>
              <a:ext uri="{FF2B5EF4-FFF2-40B4-BE49-F238E27FC236}">
                <a16:creationId xmlns:a16="http://schemas.microsoft.com/office/drawing/2014/main" id="{0912C487-3A66-5525-463F-3CACED9FDBA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7" name="TextBox 6">
            <a:extLst>
              <a:ext uri="{FF2B5EF4-FFF2-40B4-BE49-F238E27FC236}">
                <a16:creationId xmlns:a16="http://schemas.microsoft.com/office/drawing/2014/main" id="{F5372F01-300D-A01F-8C8A-5607DF8A4F88}"/>
              </a:ext>
            </a:extLst>
          </p:cNvPr>
          <p:cNvSpPr txBox="1"/>
          <p:nvPr/>
        </p:nvSpPr>
        <p:spPr>
          <a:xfrm>
            <a:off x="4890978" y="348732"/>
            <a:ext cx="6832594"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68636E8C-779C-A70A-9643-5B0487736B24}"/>
              </a:ext>
            </a:extLst>
          </p:cNvPr>
          <p:cNvSpPr txBox="1"/>
          <p:nvPr/>
        </p:nvSpPr>
        <p:spPr>
          <a:xfrm>
            <a:off x="1171595" y="1790451"/>
            <a:ext cx="7044068" cy="369332"/>
          </a:xfrm>
          <a:prstGeom prst="rect">
            <a:avLst/>
          </a:prstGeom>
          <a:noFill/>
        </p:spPr>
        <p:txBody>
          <a:bodyPr wrap="square">
            <a:spAutoFit/>
          </a:bodyPr>
          <a:lstStyle/>
          <a:p>
            <a:r>
              <a:rPr lang="en-US" sz="1800" dirty="0">
                <a:solidFill>
                  <a:srgbClr val="00B0F0"/>
                </a:solidFill>
                <a:latin typeface="Roboto" panose="020F0502020204030204" pitchFamily="34" charset="0"/>
              </a:rPr>
              <a:t>SMART MANUFACTURING TOOLS</a:t>
            </a:r>
          </a:p>
        </p:txBody>
      </p:sp>
      <p:sp>
        <p:nvSpPr>
          <p:cNvPr id="12" name="TextBox 11">
            <a:extLst>
              <a:ext uri="{FF2B5EF4-FFF2-40B4-BE49-F238E27FC236}">
                <a16:creationId xmlns:a16="http://schemas.microsoft.com/office/drawing/2014/main" id="{6F45588C-5EE6-ABCA-110A-BBD8B5A4C7DC}"/>
              </a:ext>
            </a:extLst>
          </p:cNvPr>
          <p:cNvSpPr txBox="1"/>
          <p:nvPr/>
        </p:nvSpPr>
        <p:spPr>
          <a:xfrm>
            <a:off x="1218345" y="2430774"/>
            <a:ext cx="6258696" cy="646331"/>
          </a:xfrm>
          <a:prstGeom prst="rect">
            <a:avLst/>
          </a:prstGeom>
          <a:noFill/>
        </p:spPr>
        <p:txBody>
          <a:bodyPr wrap="square">
            <a:spAutoFit/>
          </a:bodyPr>
          <a:lstStyle/>
          <a:p>
            <a:r>
              <a:rPr lang="en-US" sz="1800" dirty="0">
                <a:solidFill>
                  <a:srgbClr val="FFFFFF"/>
                </a:solidFill>
                <a:latin typeface="Helvetica Light" panose="020B0403020202020204" pitchFamily="34" charset="0"/>
              </a:rPr>
              <a:t>Using the Right Tools </a:t>
            </a:r>
          </a:p>
          <a:p>
            <a:r>
              <a:rPr lang="en-US" sz="1800" dirty="0">
                <a:solidFill>
                  <a:srgbClr val="FFFFFF"/>
                </a:solidFill>
                <a:latin typeface="Helvetica Light" panose="020B0403020202020204" pitchFamily="34" charset="0"/>
              </a:rPr>
              <a:t>Get the Most from Your Investment</a:t>
            </a:r>
          </a:p>
        </p:txBody>
      </p:sp>
    </p:spTree>
    <p:extLst>
      <p:ext uri="{BB962C8B-B14F-4D97-AF65-F5344CB8AC3E}">
        <p14:creationId xmlns:p14="http://schemas.microsoft.com/office/powerpoint/2010/main" val="7829423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2A4C34-037C-571F-912C-48BB630902FF}"/>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28B3319-A928-B7E7-4186-A17FA7E33B7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689C05E-4ED8-1033-CECD-8F61C6DFBF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704FB56A-F4EE-8EA2-A8F7-24F8CD7F4B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8" name="Picture 7" descr="A black background with a black screen&#10;&#10;AI-generated content may be incorrect.">
            <a:extLst>
              <a:ext uri="{FF2B5EF4-FFF2-40B4-BE49-F238E27FC236}">
                <a16:creationId xmlns:a16="http://schemas.microsoft.com/office/drawing/2014/main" id="{42DE66F7-8D65-3333-F9DA-7B4FF8D7A66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856"/>
            <a:ext cx="12181812" cy="6852269"/>
          </a:xfrm>
          <a:prstGeom prst="rect">
            <a:avLst/>
          </a:prstGeom>
        </p:spPr>
      </p:pic>
      <p:pic>
        <p:nvPicPr>
          <p:cNvPr id="14" name="Picture 13">
            <a:extLst>
              <a:ext uri="{FF2B5EF4-FFF2-40B4-BE49-F238E27FC236}">
                <a16:creationId xmlns:a16="http://schemas.microsoft.com/office/drawing/2014/main" id="{AFC7D3B2-DC38-EC1E-FD10-A4A586F7212D}"/>
              </a:ext>
            </a:extLst>
          </p:cNvPr>
          <p:cNvPicPr>
            <a:picLocks noChangeAspect="1"/>
          </p:cNvPicPr>
          <p:nvPr/>
        </p:nvPicPr>
        <p:blipFill>
          <a:blip r:embed="rId5"/>
          <a:srcRect l="-33472" b="-33472"/>
          <a:stretch/>
        </p:blipFill>
        <p:spPr>
          <a:xfrm>
            <a:off x="4621615" y="1633781"/>
            <a:ext cx="5715000" cy="5657850"/>
          </a:xfrm>
          <a:prstGeom prst="rect">
            <a:avLst/>
          </a:prstGeom>
        </p:spPr>
      </p:pic>
      <p:sp>
        <p:nvSpPr>
          <p:cNvPr id="2" name="Rectangle 1">
            <a:extLst>
              <a:ext uri="{FF2B5EF4-FFF2-40B4-BE49-F238E27FC236}">
                <a16:creationId xmlns:a16="http://schemas.microsoft.com/office/drawing/2014/main" id="{42D49794-56B6-F0D5-1772-C211508ED873}"/>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close-up of a person&#10;&#10;AI-generated content may be incorrect.">
            <a:extLst>
              <a:ext uri="{FF2B5EF4-FFF2-40B4-BE49-F238E27FC236}">
                <a16:creationId xmlns:a16="http://schemas.microsoft.com/office/drawing/2014/main" id="{A9A55BB2-E24F-B18F-3C93-E19B9EC51C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6" name="TextBox 5">
            <a:extLst>
              <a:ext uri="{FF2B5EF4-FFF2-40B4-BE49-F238E27FC236}">
                <a16:creationId xmlns:a16="http://schemas.microsoft.com/office/drawing/2014/main" id="{224DEE3A-2D64-3A24-66B4-FDA378F6E818}"/>
              </a:ext>
            </a:extLst>
          </p:cNvPr>
          <p:cNvSpPr txBox="1"/>
          <p:nvPr/>
        </p:nvSpPr>
        <p:spPr>
          <a:xfrm>
            <a:off x="3912782" y="348732"/>
            <a:ext cx="7810790"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2DC4CE2D-DEB1-2090-F07A-F419D639C493}"/>
              </a:ext>
            </a:extLst>
          </p:cNvPr>
          <p:cNvSpPr txBox="1"/>
          <p:nvPr/>
        </p:nvSpPr>
        <p:spPr>
          <a:xfrm rot="16200000">
            <a:off x="2104409" y="3832971"/>
            <a:ext cx="5034413" cy="369332"/>
          </a:xfrm>
          <a:prstGeom prst="rect">
            <a:avLst/>
          </a:prstGeom>
          <a:noFill/>
        </p:spPr>
        <p:txBody>
          <a:bodyPr wrap="square">
            <a:spAutoFit/>
          </a:bodyPr>
          <a:lstStyle/>
          <a:p>
            <a:pPr algn="r"/>
            <a:r>
              <a:rPr lang="en-US" sz="1800" dirty="0">
                <a:solidFill>
                  <a:srgbClr val="00B0F0"/>
                </a:solidFill>
                <a:latin typeface="Roboto" panose="020F0502020204030204" pitchFamily="34" charset="0"/>
              </a:rPr>
              <a:t>KEY STEPS TO SMART MANUFACTURING</a:t>
            </a:r>
          </a:p>
        </p:txBody>
      </p:sp>
      <p:sp>
        <p:nvSpPr>
          <p:cNvPr id="5" name="TextBox 4">
            <a:extLst>
              <a:ext uri="{FF2B5EF4-FFF2-40B4-BE49-F238E27FC236}">
                <a16:creationId xmlns:a16="http://schemas.microsoft.com/office/drawing/2014/main" id="{50325453-CCC1-4091-8DB1-C8A45D1DF4C3}"/>
              </a:ext>
            </a:extLst>
          </p:cNvPr>
          <p:cNvSpPr txBox="1"/>
          <p:nvPr/>
        </p:nvSpPr>
        <p:spPr>
          <a:xfrm>
            <a:off x="921032" y="1257401"/>
            <a:ext cx="2967930" cy="4708981"/>
          </a:xfrm>
          <a:prstGeom prst="rect">
            <a:avLst/>
          </a:prstGeom>
          <a:noFill/>
        </p:spPr>
        <p:txBody>
          <a:bodyPr wrap="square">
            <a:spAutoFit/>
          </a:bodyPr>
          <a:lstStyle/>
          <a:p>
            <a:pPr algn="r"/>
            <a:r>
              <a:rPr lang="en-US" sz="30000" dirty="0">
                <a:solidFill>
                  <a:srgbClr val="00B0F0"/>
                </a:solidFill>
                <a:latin typeface="Roboto" panose="020F0502020204030204" pitchFamily="34" charset="0"/>
              </a:rPr>
              <a:t>6</a:t>
            </a:r>
          </a:p>
        </p:txBody>
      </p:sp>
    </p:spTree>
    <p:extLst>
      <p:ext uri="{BB962C8B-B14F-4D97-AF65-F5344CB8AC3E}">
        <p14:creationId xmlns:p14="http://schemas.microsoft.com/office/powerpoint/2010/main" val="36842232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1F3D73-66DA-4F00-C297-107F463F7FE5}"/>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D0FD31C3-4CE5-EDB3-7A27-58C466FA23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14B98D2D-A058-F229-6DFF-150C53FEB4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A7E80851-4474-BAA8-46C1-E4F07982A0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2" name="Picture 11" descr="A black background with a black screen&#10;&#10;AI-generated content may be incorrect.">
            <a:extLst>
              <a:ext uri="{FF2B5EF4-FFF2-40B4-BE49-F238E27FC236}">
                <a16:creationId xmlns:a16="http://schemas.microsoft.com/office/drawing/2014/main" id="{6D83021A-E50F-8A79-95FD-834880D8939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sp>
        <p:nvSpPr>
          <p:cNvPr id="3" name="Subtitle 2">
            <a:extLst>
              <a:ext uri="{FF2B5EF4-FFF2-40B4-BE49-F238E27FC236}">
                <a16:creationId xmlns:a16="http://schemas.microsoft.com/office/drawing/2014/main" id="{E12E744F-737C-8927-84A7-3F91C57A9396}"/>
              </a:ext>
            </a:extLst>
          </p:cNvPr>
          <p:cNvSpPr>
            <a:spLocks noGrp="1"/>
          </p:cNvSpPr>
          <p:nvPr>
            <p:ph type="subTitle" idx="1"/>
          </p:nvPr>
        </p:nvSpPr>
        <p:spPr>
          <a:xfrm>
            <a:off x="5222143" y="1500430"/>
            <a:ext cx="6627987" cy="4465952"/>
          </a:xfrm>
        </p:spPr>
        <p:txBody>
          <a:bodyPr>
            <a:normAutofit fontScale="85000" lnSpcReduction="20000"/>
          </a:bodyPr>
          <a:lstStyle/>
          <a:p>
            <a:r>
              <a:rPr lang="en-US" sz="1800" dirty="0">
                <a:solidFill>
                  <a:schemeClr val="accent6">
                    <a:lumMod val="60000"/>
                    <a:lumOff val="40000"/>
                  </a:schemeClr>
                </a:solidFill>
                <a:effectLst>
                  <a:outerShdw blurRad="50800" dist="50800" dir="5400000" algn="ctr" rotWithShape="0">
                    <a:srgbClr val="00B0F0"/>
                  </a:outerShdw>
                </a:effectLst>
                <a:latin typeface="Helvetica Light" panose="020B0403020202020204" pitchFamily="34" charset="0"/>
              </a:rPr>
              <a:t>DATA COLLECTION:</a:t>
            </a:r>
          </a:p>
          <a:p>
            <a:r>
              <a:rPr lang="en-US" sz="1800" dirty="0">
                <a:solidFill>
                  <a:srgbClr val="FFFFFF"/>
                </a:solidFill>
                <a:latin typeface="Helvetica Light" panose="020B0403020202020204" pitchFamily="34" charset="0"/>
              </a:rPr>
              <a:t>gathering </a:t>
            </a:r>
            <a:r>
              <a:rPr lang="en-US" sz="1800" dirty="0">
                <a:solidFill>
                  <a:srgbClr val="FFFFFF"/>
                </a:solidFill>
                <a:latin typeface="Helvetica Light" panose="020B0403020202020204" pitchFamily="34" charset="0"/>
              </a:rPr>
              <a:t>data and recording information regarding your current process.</a:t>
            </a:r>
          </a:p>
          <a:p>
            <a:r>
              <a:rPr lang="en-US" sz="1800" dirty="0">
                <a:solidFill>
                  <a:schemeClr val="accent6">
                    <a:lumMod val="60000"/>
                    <a:lumOff val="40000"/>
                  </a:schemeClr>
                </a:solidFill>
                <a:latin typeface="Helvetica Light" panose="020B0403020202020204" pitchFamily="34" charset="0"/>
              </a:rPr>
              <a:t>DATA TRANSMNISSION:</a:t>
            </a:r>
          </a:p>
          <a:p>
            <a:r>
              <a:rPr lang="en-US" sz="1800" dirty="0">
                <a:solidFill>
                  <a:srgbClr val="FFFFFF"/>
                </a:solidFill>
                <a:latin typeface="Helvetica Light" panose="020B0403020202020204" pitchFamily="34" charset="0"/>
              </a:rPr>
              <a:t>transferring of data.</a:t>
            </a:r>
          </a:p>
          <a:p>
            <a:r>
              <a:rPr lang="en-US" sz="1800" b="1" dirty="0">
                <a:solidFill>
                  <a:schemeClr val="accent6">
                    <a:lumMod val="60000"/>
                    <a:lumOff val="40000"/>
                  </a:schemeClr>
                </a:solidFill>
                <a:latin typeface="HELVETICA LIGHT" panose="020B0403020202020204" pitchFamily="34" charset="0"/>
              </a:rPr>
              <a:t>DATA ANALYSIS:</a:t>
            </a:r>
          </a:p>
          <a:p>
            <a:r>
              <a:rPr lang="en-US" sz="1800" dirty="0">
                <a:solidFill>
                  <a:srgbClr val="FFFFFF"/>
                </a:solidFill>
                <a:latin typeface="Helvetica Light" panose="020B0403020202020204" pitchFamily="34" charset="0"/>
              </a:rPr>
              <a:t>inspecting, transforming and modelling the collected data.</a:t>
            </a:r>
          </a:p>
          <a:p>
            <a:r>
              <a:rPr lang="en-US" sz="1800" b="1" dirty="0">
                <a:solidFill>
                  <a:schemeClr val="accent6">
                    <a:lumMod val="60000"/>
                    <a:lumOff val="40000"/>
                  </a:schemeClr>
                </a:solidFill>
                <a:latin typeface="HELVETICA LIGHT" panose="020B0403020202020204" pitchFamily="34" charset="0"/>
              </a:rPr>
              <a:t>DECISION MAKING:</a:t>
            </a:r>
          </a:p>
          <a:p>
            <a:r>
              <a:rPr lang="en-US" sz="1800" dirty="0">
                <a:solidFill>
                  <a:srgbClr val="FFFFFF"/>
                </a:solidFill>
                <a:latin typeface="Helvetica Light" panose="020B0403020202020204" pitchFamily="34" charset="0"/>
              </a:rPr>
              <a:t>choosing your best options to lead the course of action needed.</a:t>
            </a:r>
          </a:p>
          <a:p>
            <a:r>
              <a:rPr lang="en-US" sz="1800" b="1" dirty="0">
                <a:solidFill>
                  <a:schemeClr val="accent6">
                    <a:lumMod val="60000"/>
                    <a:lumOff val="40000"/>
                  </a:schemeClr>
                </a:solidFill>
                <a:latin typeface="HELVETICA LIGHT" panose="020B0403020202020204" pitchFamily="34" charset="0"/>
              </a:rPr>
              <a:t>AUTOMATION:</a:t>
            </a:r>
          </a:p>
          <a:p>
            <a:r>
              <a:rPr lang="en-US" sz="1800" dirty="0">
                <a:solidFill>
                  <a:srgbClr val="FFFFFF"/>
                </a:solidFill>
                <a:latin typeface="Helvetica Light" panose="020B0403020202020204" pitchFamily="34" charset="0"/>
              </a:rPr>
              <a:t>using technology to preform tasks with minimal human error.</a:t>
            </a:r>
          </a:p>
          <a:p>
            <a:r>
              <a:rPr lang="en-US" sz="1800" b="1" dirty="0">
                <a:solidFill>
                  <a:schemeClr val="accent6">
                    <a:lumMod val="60000"/>
                    <a:lumOff val="40000"/>
                  </a:schemeClr>
                </a:solidFill>
                <a:latin typeface="HELVETICA LIGHT" panose="020B0403020202020204" pitchFamily="34" charset="0"/>
              </a:rPr>
              <a:t>CONTINUOUS IMPROVEMENT:</a:t>
            </a:r>
          </a:p>
          <a:p>
            <a:r>
              <a:rPr lang="en-US" sz="1800" dirty="0">
                <a:solidFill>
                  <a:srgbClr val="FFFFFF"/>
                </a:solidFill>
                <a:latin typeface="Helvetica Light" panose="020B0403020202020204" pitchFamily="34" charset="0"/>
              </a:rPr>
              <a:t>an ongoing process for improvement of products, services, </a:t>
            </a:r>
            <a:r>
              <a:rPr lang="en-US" sz="1800" dirty="0">
                <a:solidFill>
                  <a:srgbClr val="FFFFFF"/>
                </a:solidFill>
                <a:latin typeface="Helvetica Light" panose="020B0403020202020204" pitchFamily="34" charset="0"/>
              </a:rPr>
              <a:t>quality and. </a:t>
            </a:r>
            <a:r>
              <a:rPr lang="en-US" sz="1800" dirty="0">
                <a:solidFill>
                  <a:srgbClr val="FFFFFF"/>
                </a:solidFill>
                <a:latin typeface="Helvetica Light" panose="020B0403020202020204" pitchFamily="34" charset="0"/>
              </a:rPr>
              <a:t>delivery</a:t>
            </a:r>
          </a:p>
          <a:p>
            <a:endParaRPr lang="en-US" dirty="0">
              <a:solidFill>
                <a:srgbClr val="FFFFFF"/>
              </a:solidFill>
            </a:endParaRPr>
          </a:p>
        </p:txBody>
      </p:sp>
      <p:sp>
        <p:nvSpPr>
          <p:cNvPr id="2" name="Rectangle 1">
            <a:extLst>
              <a:ext uri="{FF2B5EF4-FFF2-40B4-BE49-F238E27FC236}">
                <a16:creationId xmlns:a16="http://schemas.microsoft.com/office/drawing/2014/main" id="{FC034015-CA1A-412D-3B36-B74D2129B9B3}"/>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close-up of a person&#10;&#10;AI-generated content may be incorrect.">
            <a:extLst>
              <a:ext uri="{FF2B5EF4-FFF2-40B4-BE49-F238E27FC236}">
                <a16:creationId xmlns:a16="http://schemas.microsoft.com/office/drawing/2014/main" id="{4B30A219-46E6-52F8-AC8E-E332333F948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10" name="TextBox 9">
            <a:extLst>
              <a:ext uri="{FF2B5EF4-FFF2-40B4-BE49-F238E27FC236}">
                <a16:creationId xmlns:a16="http://schemas.microsoft.com/office/drawing/2014/main" id="{61952B84-14B6-928F-1523-CFB0070839A2}"/>
              </a:ext>
            </a:extLst>
          </p:cNvPr>
          <p:cNvSpPr txBox="1"/>
          <p:nvPr/>
        </p:nvSpPr>
        <p:spPr>
          <a:xfrm>
            <a:off x="4125434" y="348732"/>
            <a:ext cx="7598138"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
        <p:nvSpPr>
          <p:cNvPr id="4" name="TextBox 3">
            <a:extLst>
              <a:ext uri="{FF2B5EF4-FFF2-40B4-BE49-F238E27FC236}">
                <a16:creationId xmlns:a16="http://schemas.microsoft.com/office/drawing/2014/main" id="{0BE370F3-AC5C-6844-1E21-98718260FD1F}"/>
              </a:ext>
            </a:extLst>
          </p:cNvPr>
          <p:cNvSpPr txBox="1"/>
          <p:nvPr/>
        </p:nvSpPr>
        <p:spPr>
          <a:xfrm rot="16200000">
            <a:off x="2104409" y="3832971"/>
            <a:ext cx="5034413" cy="369332"/>
          </a:xfrm>
          <a:prstGeom prst="rect">
            <a:avLst/>
          </a:prstGeom>
          <a:noFill/>
        </p:spPr>
        <p:txBody>
          <a:bodyPr wrap="square">
            <a:spAutoFit/>
          </a:bodyPr>
          <a:lstStyle/>
          <a:p>
            <a:pPr algn="r"/>
            <a:r>
              <a:rPr lang="en-US" sz="1800" dirty="0">
                <a:solidFill>
                  <a:srgbClr val="00B0F0"/>
                </a:solidFill>
                <a:latin typeface="Roboto" panose="020F0502020204030204" pitchFamily="34" charset="0"/>
              </a:rPr>
              <a:t>KEY STEPS TO SMART MANUFACTURING</a:t>
            </a:r>
          </a:p>
        </p:txBody>
      </p:sp>
      <p:sp>
        <p:nvSpPr>
          <p:cNvPr id="5" name="TextBox 4">
            <a:extLst>
              <a:ext uri="{FF2B5EF4-FFF2-40B4-BE49-F238E27FC236}">
                <a16:creationId xmlns:a16="http://schemas.microsoft.com/office/drawing/2014/main" id="{3F29D509-168A-3F2F-DF3D-439D0153EA45}"/>
              </a:ext>
            </a:extLst>
          </p:cNvPr>
          <p:cNvSpPr txBox="1"/>
          <p:nvPr/>
        </p:nvSpPr>
        <p:spPr>
          <a:xfrm>
            <a:off x="921032" y="1257401"/>
            <a:ext cx="2967930" cy="4708981"/>
          </a:xfrm>
          <a:prstGeom prst="rect">
            <a:avLst/>
          </a:prstGeom>
          <a:noFill/>
        </p:spPr>
        <p:txBody>
          <a:bodyPr wrap="square">
            <a:spAutoFit/>
          </a:bodyPr>
          <a:lstStyle/>
          <a:p>
            <a:pPr algn="r"/>
            <a:r>
              <a:rPr lang="en-US" sz="30000" dirty="0">
                <a:solidFill>
                  <a:srgbClr val="00B0F0"/>
                </a:solidFill>
                <a:latin typeface="Roboto" panose="020F0502020204030204" pitchFamily="34" charset="0"/>
              </a:rPr>
              <a:t>6</a:t>
            </a:r>
          </a:p>
        </p:txBody>
      </p:sp>
    </p:spTree>
    <p:extLst>
      <p:ext uri="{BB962C8B-B14F-4D97-AF65-F5344CB8AC3E}">
        <p14:creationId xmlns:p14="http://schemas.microsoft.com/office/powerpoint/2010/main" val="28763553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F70CBD-B79A-DC13-89D0-19F0C34C23F5}"/>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722C536-118C-B68A-73E9-A2428C6C1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D8F9687F-74C2-9459-0B1C-016B44FCE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418457" y="1424189"/>
            <a:ext cx="6858002" cy="4021087"/>
          </a:xfrm>
          <a:prstGeom prst="rect">
            <a:avLst/>
          </a:prstGeom>
          <a:gradFill flip="none" rotWithShape="1">
            <a:gsLst>
              <a:gs pos="0">
                <a:srgbClr val="000000">
                  <a:alpha val="35000"/>
                </a:srgbClr>
              </a:gs>
              <a:gs pos="100000">
                <a:srgbClr val="000000">
                  <a:alpha val="0"/>
                </a:srgbClr>
              </a:gs>
              <a:gs pos="37000">
                <a:srgbClr val="000000">
                  <a:alpha val="2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Freeform: Shape 12">
            <a:extLst>
              <a:ext uri="{FF2B5EF4-FFF2-40B4-BE49-F238E27FC236}">
                <a16:creationId xmlns:a16="http://schemas.microsoft.com/office/drawing/2014/main" id="{9BAB0ADE-3FF8-5D54-527E-D268363B4C5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33"/>
            <a:ext cx="5035924" cy="6869464"/>
          </a:xfrm>
          <a:custGeom>
            <a:avLst/>
            <a:gdLst>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9468 w 6128435"/>
              <a:gd name="connsiteY113" fmla="*/ 4200916 h 6858000"/>
              <a:gd name="connsiteX114" fmla="*/ 5917114 w 6128435"/>
              <a:gd name="connsiteY114" fmla="*/ 4213096 h 6858000"/>
              <a:gd name="connsiteX115" fmla="*/ 5921153 w 6128435"/>
              <a:gd name="connsiteY115" fmla="*/ 4236222 h 6858000"/>
              <a:gd name="connsiteX116" fmla="*/ 5924233 w 6128435"/>
              <a:gd name="connsiteY116" fmla="*/ 4242060 h 6858000"/>
              <a:gd name="connsiteX117" fmla="*/ 5923742 w 6128435"/>
              <a:gd name="connsiteY117" fmla="*/ 4265435 h 6858000"/>
              <a:gd name="connsiteX118" fmla="*/ 5928910 w 6128435"/>
              <a:gd name="connsiteY118" fmla="*/ 4300973 h 6858000"/>
              <a:gd name="connsiteX119" fmla="*/ 5939320 w 6128435"/>
              <a:gd name="connsiteY119" fmla="*/ 4340435 h 6858000"/>
              <a:gd name="connsiteX120" fmla="*/ 5936924 w 6128435"/>
              <a:gd name="connsiteY120" fmla="*/ 4353034 h 6858000"/>
              <a:gd name="connsiteX121" fmla="*/ 5946705 w 6128435"/>
              <a:gd name="connsiteY121" fmla="*/ 4428051 h 6858000"/>
              <a:gd name="connsiteX122" fmla="*/ 5949261 w 6128435"/>
              <a:gd name="connsiteY122" fmla="*/ 4449185 h 6858000"/>
              <a:gd name="connsiteX123" fmla="*/ 5957504 w 6128435"/>
              <a:gd name="connsiteY123" fmla="*/ 4465911 h 6858000"/>
              <a:gd name="connsiteX124" fmla="*/ 5964689 w 6128435"/>
              <a:gd name="connsiteY124" fmla="*/ 4468532 h 6858000"/>
              <a:gd name="connsiteX125" fmla="*/ 5967062 w 6128435"/>
              <a:gd name="connsiteY125" fmla="*/ 4479923 h 6858000"/>
              <a:gd name="connsiteX126" fmla="*/ 5968960 w 6128435"/>
              <a:gd name="connsiteY126" fmla="*/ 4482655 h 6858000"/>
              <a:gd name="connsiteX127" fmla="*/ 5978567 w 6128435"/>
              <a:gd name="connsiteY127" fmla="*/ 4498605 h 6858000"/>
              <a:gd name="connsiteX128" fmla="*/ 5967676 w 6128435"/>
              <a:gd name="connsiteY128" fmla="*/ 4540140 h 6858000"/>
              <a:gd name="connsiteX129" fmla="*/ 5980106 w 6128435"/>
              <a:gd name="connsiteY129" fmla="*/ 4585087 h 6858000"/>
              <a:gd name="connsiteX130" fmla="*/ 5986918 w 6128435"/>
              <a:gd name="connsiteY130" fmla="*/ 4764836 h 6858000"/>
              <a:gd name="connsiteX131" fmla="*/ 6013516 w 6128435"/>
              <a:gd name="connsiteY131" fmla="*/ 4786619 h 6858000"/>
              <a:gd name="connsiteX132" fmla="*/ 6025404 w 6128435"/>
              <a:gd name="connsiteY132" fmla="*/ 4858148 h 6858000"/>
              <a:gd name="connsiteX133" fmla="*/ 6007749 w 6128435"/>
              <a:gd name="connsiteY133" fmla="*/ 4964715 h 6858000"/>
              <a:gd name="connsiteX134" fmla="*/ 6005269 w 6128435"/>
              <a:gd name="connsiteY134" fmla="*/ 5150567 h 6858000"/>
              <a:gd name="connsiteX135" fmla="*/ 6001127 w 6128435"/>
              <a:gd name="connsiteY135" fmla="*/ 5164609 h 6858000"/>
              <a:gd name="connsiteX136" fmla="*/ 5996647 w 6128435"/>
              <a:gd name="connsiteY136" fmla="*/ 5185640 h 6858000"/>
              <a:gd name="connsiteX137" fmla="*/ 5998514 w 6128435"/>
              <a:gd name="connsiteY137" fmla="*/ 5189673 h 6858000"/>
              <a:gd name="connsiteX138" fmla="*/ 5995970 w 6128435"/>
              <a:gd name="connsiteY138" fmla="*/ 5221547 h 6858000"/>
              <a:gd name="connsiteX139" fmla="*/ 5997218 w 6128435"/>
              <a:gd name="connsiteY139" fmla="*/ 5222031 h 6858000"/>
              <a:gd name="connsiteX140" fmla="*/ 6002116 w 6128435"/>
              <a:gd name="connsiteY140" fmla="*/ 5231223 h 6858000"/>
              <a:gd name="connsiteX141" fmla="*/ 6008541 w 6128435"/>
              <a:gd name="connsiteY141" fmla="*/ 5248680 h 6858000"/>
              <a:gd name="connsiteX142" fmla="*/ 6039260 w 6128435"/>
              <a:gd name="connsiteY142" fmla="*/ 5289518 h 6858000"/>
              <a:gd name="connsiteX143" fmla="*/ 6036748 w 6128435"/>
              <a:gd name="connsiteY143" fmla="*/ 5322752 h 6858000"/>
              <a:gd name="connsiteX144" fmla="*/ 6036943 w 6128435"/>
              <a:gd name="connsiteY144" fmla="*/ 5329480 h 6858000"/>
              <a:gd name="connsiteX145" fmla="*/ 6037236 w 6128435"/>
              <a:gd name="connsiteY145" fmla="*/ 5329634 h 6858000"/>
              <a:gd name="connsiteX146" fmla="*/ 6038019 w 6128435"/>
              <a:gd name="connsiteY146" fmla="*/ 5336764 h 6858000"/>
              <a:gd name="connsiteX147" fmla="*/ 6037298 w 6128435"/>
              <a:gd name="connsiteY147" fmla="*/ 5341753 h 6858000"/>
              <a:gd name="connsiteX148" fmla="*/ 6037677 w 6128435"/>
              <a:gd name="connsiteY148" fmla="*/ 5354807 h 6858000"/>
              <a:gd name="connsiteX149" fmla="*/ 6039728 w 6128435"/>
              <a:gd name="connsiteY149" fmla="*/ 5359416 h 6858000"/>
              <a:gd name="connsiteX150" fmla="*/ 6043311 w 6128435"/>
              <a:gd name="connsiteY150" fmla="*/ 5361407 h 6858000"/>
              <a:gd name="connsiteX151" fmla="*/ 6042954 w 6128435"/>
              <a:gd name="connsiteY151" fmla="*/ 5362576 h 6858000"/>
              <a:gd name="connsiteX152" fmla="*/ 6053435 w 6128435"/>
              <a:gd name="connsiteY152" fmla="*/ 5387547 h 6858000"/>
              <a:gd name="connsiteX153" fmla="*/ 6065933 w 6128435"/>
              <a:gd name="connsiteY153" fmla="*/ 5443002 h 6858000"/>
              <a:gd name="connsiteX154" fmla="*/ 6068640 w 6128435"/>
              <a:gd name="connsiteY154" fmla="*/ 5474503 h 6858000"/>
              <a:gd name="connsiteX155" fmla="*/ 6080922 w 6128435"/>
              <a:gd name="connsiteY155" fmla="*/ 5561070 h 6858000"/>
              <a:gd name="connsiteX156" fmla="*/ 6096949 w 6128435"/>
              <a:gd name="connsiteY156" fmla="*/ 5648179 h 6858000"/>
              <a:gd name="connsiteX157" fmla="*/ 6125703 w 6128435"/>
              <a:gd name="connsiteY157" fmla="*/ 5692894 h 6858000"/>
              <a:gd name="connsiteX158" fmla="*/ 6126670 w 6128435"/>
              <a:gd name="connsiteY158" fmla="*/ 5697882 h 6858000"/>
              <a:gd name="connsiteX159" fmla="*/ 6124061 w 6128435"/>
              <a:gd name="connsiteY159" fmla="*/ 5710294 h 6858000"/>
              <a:gd name="connsiteX160" fmla="*/ 6122213 w 6128435"/>
              <a:gd name="connsiteY160" fmla="*/ 5714762 h 6858000"/>
              <a:gd name="connsiteX161" fmla="*/ 6121353 w 6128435"/>
              <a:gd name="connsiteY161" fmla="*/ 5721725 h 6858000"/>
              <a:gd name="connsiteX162" fmla="*/ 6121607 w 6128435"/>
              <a:gd name="connsiteY162" fmla="*/ 5721959 h 6858000"/>
              <a:gd name="connsiteX163" fmla="*/ 6120262 w 6128435"/>
              <a:gd name="connsiteY163" fmla="*/ 5728358 h 6858000"/>
              <a:gd name="connsiteX164" fmla="*/ 6110194 w 6128435"/>
              <a:gd name="connsiteY164" fmla="*/ 5758853 h 6858000"/>
              <a:gd name="connsiteX165" fmla="*/ 6127519 w 6128435"/>
              <a:gd name="connsiteY165" fmla="*/ 5865775 h 6858000"/>
              <a:gd name="connsiteX166" fmla="*/ 6128435 w 6128435"/>
              <a:gd name="connsiteY166" fmla="*/ 5870164 h 6858000"/>
              <a:gd name="connsiteX167" fmla="*/ 6119217 w 6128435"/>
              <a:gd name="connsiteY167" fmla="*/ 5888542 h 6858000"/>
              <a:gd name="connsiteX168" fmla="*/ 6115966 w 6128435"/>
              <a:gd name="connsiteY168" fmla="*/ 5898387 h 6858000"/>
              <a:gd name="connsiteX169" fmla="*/ 6111924 w 6128435"/>
              <a:gd name="connsiteY169" fmla="*/ 5900444 h 6858000"/>
              <a:gd name="connsiteX170" fmla="*/ 6108716 w 6128435"/>
              <a:gd name="connsiteY170" fmla="*/ 5915345 h 6858000"/>
              <a:gd name="connsiteX171" fmla="*/ 6109524 w 6128435"/>
              <a:gd name="connsiteY171" fmla="*/ 5917328 h 6858000"/>
              <a:gd name="connsiteX172" fmla="*/ 6102493 w 6128435"/>
              <a:gd name="connsiteY172" fmla="*/ 5928602 h 6858000"/>
              <a:gd name="connsiteX173" fmla="*/ 6056863 w 6128435"/>
              <a:gd name="connsiteY173" fmla="*/ 6000643 h 6858000"/>
              <a:gd name="connsiteX174" fmla="*/ 6045436 w 6128435"/>
              <a:gd name="connsiteY174" fmla="*/ 6124480 h 6858000"/>
              <a:gd name="connsiteX175" fmla="*/ 6030489 w 6128435"/>
              <a:gd name="connsiteY175" fmla="*/ 6317666 h 6858000"/>
              <a:gd name="connsiteX176" fmla="*/ 6007492 w 6128435"/>
              <a:gd name="connsiteY176" fmla="*/ 6440818 h 6858000"/>
              <a:gd name="connsiteX177" fmla="*/ 6009467 w 6128435"/>
              <a:gd name="connsiteY177" fmla="*/ 6487076 h 6858000"/>
              <a:gd name="connsiteX178" fmla="*/ 5995064 w 6128435"/>
              <a:gd name="connsiteY178" fmla="*/ 6540791 h 6858000"/>
              <a:gd name="connsiteX179" fmla="*/ 5996309 w 6128435"/>
              <a:gd name="connsiteY179" fmla="*/ 6543961 h 6858000"/>
              <a:gd name="connsiteX180" fmla="*/ 5996048 w 6128435"/>
              <a:gd name="connsiteY180" fmla="*/ 6555444 h 6858000"/>
              <a:gd name="connsiteX181" fmla="*/ 6002524 w 6128435"/>
              <a:gd name="connsiteY181" fmla="*/ 6560188 h 6858000"/>
              <a:gd name="connsiteX182" fmla="*/ 6006823 w 6128435"/>
              <a:gd name="connsiteY182" fmla="*/ 6578546 h 6858000"/>
              <a:gd name="connsiteX183" fmla="*/ 6004510 w 6128435"/>
              <a:gd name="connsiteY183" fmla="*/ 6599256 h 6858000"/>
              <a:gd name="connsiteX184" fmla="*/ 5986207 w 6128435"/>
              <a:gd name="connsiteY184" fmla="*/ 6695855 h 6858000"/>
              <a:gd name="connsiteX185" fmla="*/ 5979428 w 6128435"/>
              <a:gd name="connsiteY185" fmla="*/ 6754678 h 6858000"/>
              <a:gd name="connsiteX186" fmla="*/ 5983398 w 6128435"/>
              <a:gd name="connsiteY186" fmla="*/ 6778641 h 6858000"/>
              <a:gd name="connsiteX187" fmla="*/ 5984543 w 6128435"/>
              <a:gd name="connsiteY187" fmla="*/ 6811016 h 6858000"/>
              <a:gd name="connsiteX188" fmla="*/ 5981802 w 6128435"/>
              <a:gd name="connsiteY188" fmla="*/ 6838578 h 6858000"/>
              <a:gd name="connsiteX189" fmla="*/ 5979671 w 6128435"/>
              <a:gd name="connsiteY189" fmla="*/ 6858000 h 6858000"/>
              <a:gd name="connsiteX190" fmla="*/ 0 w 6128435"/>
              <a:gd name="connsiteY190" fmla="*/ 685800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36924 w 6128435"/>
              <a:gd name="connsiteY119" fmla="*/ 4353034 h 6858000"/>
              <a:gd name="connsiteX120" fmla="*/ 5946705 w 6128435"/>
              <a:gd name="connsiteY120" fmla="*/ 4428051 h 6858000"/>
              <a:gd name="connsiteX121" fmla="*/ 5949261 w 6128435"/>
              <a:gd name="connsiteY121" fmla="*/ 4449185 h 6858000"/>
              <a:gd name="connsiteX122" fmla="*/ 5957504 w 6128435"/>
              <a:gd name="connsiteY122" fmla="*/ 4465911 h 6858000"/>
              <a:gd name="connsiteX123" fmla="*/ 5964689 w 6128435"/>
              <a:gd name="connsiteY123" fmla="*/ 4468532 h 6858000"/>
              <a:gd name="connsiteX124" fmla="*/ 5967062 w 6128435"/>
              <a:gd name="connsiteY124" fmla="*/ 4479923 h 6858000"/>
              <a:gd name="connsiteX125" fmla="*/ 5968960 w 6128435"/>
              <a:gd name="connsiteY125" fmla="*/ 4482655 h 6858000"/>
              <a:gd name="connsiteX126" fmla="*/ 5978567 w 6128435"/>
              <a:gd name="connsiteY126" fmla="*/ 4498605 h 6858000"/>
              <a:gd name="connsiteX127" fmla="*/ 5967676 w 6128435"/>
              <a:gd name="connsiteY127" fmla="*/ 4540140 h 6858000"/>
              <a:gd name="connsiteX128" fmla="*/ 5980106 w 6128435"/>
              <a:gd name="connsiteY128" fmla="*/ 4585087 h 6858000"/>
              <a:gd name="connsiteX129" fmla="*/ 5986918 w 6128435"/>
              <a:gd name="connsiteY129" fmla="*/ 4764836 h 6858000"/>
              <a:gd name="connsiteX130" fmla="*/ 6013516 w 6128435"/>
              <a:gd name="connsiteY130" fmla="*/ 4786619 h 6858000"/>
              <a:gd name="connsiteX131" fmla="*/ 6025404 w 6128435"/>
              <a:gd name="connsiteY131" fmla="*/ 4858148 h 6858000"/>
              <a:gd name="connsiteX132" fmla="*/ 6007749 w 6128435"/>
              <a:gd name="connsiteY132" fmla="*/ 4964715 h 6858000"/>
              <a:gd name="connsiteX133" fmla="*/ 6005269 w 6128435"/>
              <a:gd name="connsiteY133" fmla="*/ 5150567 h 6858000"/>
              <a:gd name="connsiteX134" fmla="*/ 6001127 w 6128435"/>
              <a:gd name="connsiteY134" fmla="*/ 5164609 h 6858000"/>
              <a:gd name="connsiteX135" fmla="*/ 5996647 w 6128435"/>
              <a:gd name="connsiteY135" fmla="*/ 5185640 h 6858000"/>
              <a:gd name="connsiteX136" fmla="*/ 5998514 w 6128435"/>
              <a:gd name="connsiteY136" fmla="*/ 5189673 h 6858000"/>
              <a:gd name="connsiteX137" fmla="*/ 5995970 w 6128435"/>
              <a:gd name="connsiteY137" fmla="*/ 5221547 h 6858000"/>
              <a:gd name="connsiteX138" fmla="*/ 5997218 w 6128435"/>
              <a:gd name="connsiteY138" fmla="*/ 5222031 h 6858000"/>
              <a:gd name="connsiteX139" fmla="*/ 6002116 w 6128435"/>
              <a:gd name="connsiteY139" fmla="*/ 5231223 h 6858000"/>
              <a:gd name="connsiteX140" fmla="*/ 6008541 w 6128435"/>
              <a:gd name="connsiteY140" fmla="*/ 5248680 h 6858000"/>
              <a:gd name="connsiteX141" fmla="*/ 6039260 w 6128435"/>
              <a:gd name="connsiteY141" fmla="*/ 5289518 h 6858000"/>
              <a:gd name="connsiteX142" fmla="*/ 6036748 w 6128435"/>
              <a:gd name="connsiteY142" fmla="*/ 5322752 h 6858000"/>
              <a:gd name="connsiteX143" fmla="*/ 6036943 w 6128435"/>
              <a:gd name="connsiteY143" fmla="*/ 5329480 h 6858000"/>
              <a:gd name="connsiteX144" fmla="*/ 6037236 w 6128435"/>
              <a:gd name="connsiteY144" fmla="*/ 5329634 h 6858000"/>
              <a:gd name="connsiteX145" fmla="*/ 6038019 w 6128435"/>
              <a:gd name="connsiteY145" fmla="*/ 5336764 h 6858000"/>
              <a:gd name="connsiteX146" fmla="*/ 6037298 w 6128435"/>
              <a:gd name="connsiteY146" fmla="*/ 5341753 h 6858000"/>
              <a:gd name="connsiteX147" fmla="*/ 6037677 w 6128435"/>
              <a:gd name="connsiteY147" fmla="*/ 5354807 h 6858000"/>
              <a:gd name="connsiteX148" fmla="*/ 6039728 w 6128435"/>
              <a:gd name="connsiteY148" fmla="*/ 5359416 h 6858000"/>
              <a:gd name="connsiteX149" fmla="*/ 6043311 w 6128435"/>
              <a:gd name="connsiteY149" fmla="*/ 5361407 h 6858000"/>
              <a:gd name="connsiteX150" fmla="*/ 6042954 w 6128435"/>
              <a:gd name="connsiteY150" fmla="*/ 5362576 h 6858000"/>
              <a:gd name="connsiteX151" fmla="*/ 6053435 w 6128435"/>
              <a:gd name="connsiteY151" fmla="*/ 5387547 h 6858000"/>
              <a:gd name="connsiteX152" fmla="*/ 6065933 w 6128435"/>
              <a:gd name="connsiteY152" fmla="*/ 5443002 h 6858000"/>
              <a:gd name="connsiteX153" fmla="*/ 6068640 w 6128435"/>
              <a:gd name="connsiteY153" fmla="*/ 5474503 h 6858000"/>
              <a:gd name="connsiteX154" fmla="*/ 6080922 w 6128435"/>
              <a:gd name="connsiteY154" fmla="*/ 5561070 h 6858000"/>
              <a:gd name="connsiteX155" fmla="*/ 6096949 w 6128435"/>
              <a:gd name="connsiteY155" fmla="*/ 5648179 h 6858000"/>
              <a:gd name="connsiteX156" fmla="*/ 6125703 w 6128435"/>
              <a:gd name="connsiteY156" fmla="*/ 5692894 h 6858000"/>
              <a:gd name="connsiteX157" fmla="*/ 6126670 w 6128435"/>
              <a:gd name="connsiteY157" fmla="*/ 5697882 h 6858000"/>
              <a:gd name="connsiteX158" fmla="*/ 6124061 w 6128435"/>
              <a:gd name="connsiteY158" fmla="*/ 5710294 h 6858000"/>
              <a:gd name="connsiteX159" fmla="*/ 6122213 w 6128435"/>
              <a:gd name="connsiteY159" fmla="*/ 5714762 h 6858000"/>
              <a:gd name="connsiteX160" fmla="*/ 6121353 w 6128435"/>
              <a:gd name="connsiteY160" fmla="*/ 5721725 h 6858000"/>
              <a:gd name="connsiteX161" fmla="*/ 6121607 w 6128435"/>
              <a:gd name="connsiteY161" fmla="*/ 5721959 h 6858000"/>
              <a:gd name="connsiteX162" fmla="*/ 6120262 w 6128435"/>
              <a:gd name="connsiteY162" fmla="*/ 5728358 h 6858000"/>
              <a:gd name="connsiteX163" fmla="*/ 6110194 w 6128435"/>
              <a:gd name="connsiteY163" fmla="*/ 5758853 h 6858000"/>
              <a:gd name="connsiteX164" fmla="*/ 6127519 w 6128435"/>
              <a:gd name="connsiteY164" fmla="*/ 5865775 h 6858000"/>
              <a:gd name="connsiteX165" fmla="*/ 6128435 w 6128435"/>
              <a:gd name="connsiteY165" fmla="*/ 5870164 h 6858000"/>
              <a:gd name="connsiteX166" fmla="*/ 6119217 w 6128435"/>
              <a:gd name="connsiteY166" fmla="*/ 5888542 h 6858000"/>
              <a:gd name="connsiteX167" fmla="*/ 6115966 w 6128435"/>
              <a:gd name="connsiteY167" fmla="*/ 5898387 h 6858000"/>
              <a:gd name="connsiteX168" fmla="*/ 6111924 w 6128435"/>
              <a:gd name="connsiteY168" fmla="*/ 5900444 h 6858000"/>
              <a:gd name="connsiteX169" fmla="*/ 6108716 w 6128435"/>
              <a:gd name="connsiteY169" fmla="*/ 5915345 h 6858000"/>
              <a:gd name="connsiteX170" fmla="*/ 6109524 w 6128435"/>
              <a:gd name="connsiteY170" fmla="*/ 5917328 h 6858000"/>
              <a:gd name="connsiteX171" fmla="*/ 6102493 w 6128435"/>
              <a:gd name="connsiteY171" fmla="*/ 5928602 h 6858000"/>
              <a:gd name="connsiteX172" fmla="*/ 6056863 w 6128435"/>
              <a:gd name="connsiteY172" fmla="*/ 6000643 h 6858000"/>
              <a:gd name="connsiteX173" fmla="*/ 6045436 w 6128435"/>
              <a:gd name="connsiteY173" fmla="*/ 6124480 h 6858000"/>
              <a:gd name="connsiteX174" fmla="*/ 6030489 w 6128435"/>
              <a:gd name="connsiteY174" fmla="*/ 6317666 h 6858000"/>
              <a:gd name="connsiteX175" fmla="*/ 6007492 w 6128435"/>
              <a:gd name="connsiteY175" fmla="*/ 6440818 h 6858000"/>
              <a:gd name="connsiteX176" fmla="*/ 6009467 w 6128435"/>
              <a:gd name="connsiteY176" fmla="*/ 6487076 h 6858000"/>
              <a:gd name="connsiteX177" fmla="*/ 5995064 w 6128435"/>
              <a:gd name="connsiteY177" fmla="*/ 6540791 h 6858000"/>
              <a:gd name="connsiteX178" fmla="*/ 5996309 w 6128435"/>
              <a:gd name="connsiteY178" fmla="*/ 6543961 h 6858000"/>
              <a:gd name="connsiteX179" fmla="*/ 5996048 w 6128435"/>
              <a:gd name="connsiteY179" fmla="*/ 6555444 h 6858000"/>
              <a:gd name="connsiteX180" fmla="*/ 6002524 w 6128435"/>
              <a:gd name="connsiteY180" fmla="*/ 6560188 h 6858000"/>
              <a:gd name="connsiteX181" fmla="*/ 6006823 w 6128435"/>
              <a:gd name="connsiteY181" fmla="*/ 6578546 h 6858000"/>
              <a:gd name="connsiteX182" fmla="*/ 6004510 w 6128435"/>
              <a:gd name="connsiteY182" fmla="*/ 6599256 h 6858000"/>
              <a:gd name="connsiteX183" fmla="*/ 5986207 w 6128435"/>
              <a:gd name="connsiteY183" fmla="*/ 6695855 h 6858000"/>
              <a:gd name="connsiteX184" fmla="*/ 5979428 w 6128435"/>
              <a:gd name="connsiteY184" fmla="*/ 6754678 h 6858000"/>
              <a:gd name="connsiteX185" fmla="*/ 5983398 w 6128435"/>
              <a:gd name="connsiteY185" fmla="*/ 6778641 h 6858000"/>
              <a:gd name="connsiteX186" fmla="*/ 5984543 w 6128435"/>
              <a:gd name="connsiteY186" fmla="*/ 6811016 h 6858000"/>
              <a:gd name="connsiteX187" fmla="*/ 5981802 w 6128435"/>
              <a:gd name="connsiteY187" fmla="*/ 6838578 h 6858000"/>
              <a:gd name="connsiteX188" fmla="*/ 5979671 w 6128435"/>
              <a:gd name="connsiteY188" fmla="*/ 6858000 h 6858000"/>
              <a:gd name="connsiteX189" fmla="*/ 0 w 6128435"/>
              <a:gd name="connsiteY189" fmla="*/ 6858000 h 6858000"/>
              <a:gd name="connsiteX190" fmla="*/ 0 w 6128435"/>
              <a:gd name="connsiteY19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09911 w 6128435"/>
              <a:gd name="connsiteY112" fmla="*/ 4189970 h 6858000"/>
              <a:gd name="connsiteX113" fmla="*/ 5917114 w 6128435"/>
              <a:gd name="connsiteY113" fmla="*/ 4213096 h 6858000"/>
              <a:gd name="connsiteX114" fmla="*/ 5921153 w 6128435"/>
              <a:gd name="connsiteY114" fmla="*/ 4236222 h 6858000"/>
              <a:gd name="connsiteX115" fmla="*/ 5924233 w 6128435"/>
              <a:gd name="connsiteY115" fmla="*/ 4242060 h 6858000"/>
              <a:gd name="connsiteX116" fmla="*/ 5923742 w 6128435"/>
              <a:gd name="connsiteY116" fmla="*/ 4265435 h 6858000"/>
              <a:gd name="connsiteX117" fmla="*/ 5928910 w 6128435"/>
              <a:gd name="connsiteY117" fmla="*/ 4300973 h 6858000"/>
              <a:gd name="connsiteX118" fmla="*/ 5939320 w 6128435"/>
              <a:gd name="connsiteY118" fmla="*/ 4340435 h 6858000"/>
              <a:gd name="connsiteX119" fmla="*/ 5946705 w 6128435"/>
              <a:gd name="connsiteY119" fmla="*/ 4428051 h 6858000"/>
              <a:gd name="connsiteX120" fmla="*/ 5949261 w 6128435"/>
              <a:gd name="connsiteY120" fmla="*/ 4449185 h 6858000"/>
              <a:gd name="connsiteX121" fmla="*/ 5957504 w 6128435"/>
              <a:gd name="connsiteY121" fmla="*/ 4465911 h 6858000"/>
              <a:gd name="connsiteX122" fmla="*/ 5964689 w 6128435"/>
              <a:gd name="connsiteY122" fmla="*/ 4468532 h 6858000"/>
              <a:gd name="connsiteX123" fmla="*/ 5967062 w 6128435"/>
              <a:gd name="connsiteY123" fmla="*/ 4479923 h 6858000"/>
              <a:gd name="connsiteX124" fmla="*/ 5968960 w 6128435"/>
              <a:gd name="connsiteY124" fmla="*/ 4482655 h 6858000"/>
              <a:gd name="connsiteX125" fmla="*/ 5978567 w 6128435"/>
              <a:gd name="connsiteY125" fmla="*/ 4498605 h 6858000"/>
              <a:gd name="connsiteX126" fmla="*/ 5967676 w 6128435"/>
              <a:gd name="connsiteY126" fmla="*/ 4540140 h 6858000"/>
              <a:gd name="connsiteX127" fmla="*/ 5980106 w 6128435"/>
              <a:gd name="connsiteY127" fmla="*/ 4585087 h 6858000"/>
              <a:gd name="connsiteX128" fmla="*/ 5986918 w 6128435"/>
              <a:gd name="connsiteY128" fmla="*/ 4764836 h 6858000"/>
              <a:gd name="connsiteX129" fmla="*/ 6013516 w 6128435"/>
              <a:gd name="connsiteY129" fmla="*/ 4786619 h 6858000"/>
              <a:gd name="connsiteX130" fmla="*/ 6025404 w 6128435"/>
              <a:gd name="connsiteY130" fmla="*/ 4858148 h 6858000"/>
              <a:gd name="connsiteX131" fmla="*/ 6007749 w 6128435"/>
              <a:gd name="connsiteY131" fmla="*/ 4964715 h 6858000"/>
              <a:gd name="connsiteX132" fmla="*/ 6005269 w 6128435"/>
              <a:gd name="connsiteY132" fmla="*/ 5150567 h 6858000"/>
              <a:gd name="connsiteX133" fmla="*/ 6001127 w 6128435"/>
              <a:gd name="connsiteY133" fmla="*/ 5164609 h 6858000"/>
              <a:gd name="connsiteX134" fmla="*/ 5996647 w 6128435"/>
              <a:gd name="connsiteY134" fmla="*/ 5185640 h 6858000"/>
              <a:gd name="connsiteX135" fmla="*/ 5998514 w 6128435"/>
              <a:gd name="connsiteY135" fmla="*/ 5189673 h 6858000"/>
              <a:gd name="connsiteX136" fmla="*/ 5995970 w 6128435"/>
              <a:gd name="connsiteY136" fmla="*/ 5221547 h 6858000"/>
              <a:gd name="connsiteX137" fmla="*/ 5997218 w 6128435"/>
              <a:gd name="connsiteY137" fmla="*/ 5222031 h 6858000"/>
              <a:gd name="connsiteX138" fmla="*/ 6002116 w 6128435"/>
              <a:gd name="connsiteY138" fmla="*/ 5231223 h 6858000"/>
              <a:gd name="connsiteX139" fmla="*/ 6008541 w 6128435"/>
              <a:gd name="connsiteY139" fmla="*/ 5248680 h 6858000"/>
              <a:gd name="connsiteX140" fmla="*/ 6039260 w 6128435"/>
              <a:gd name="connsiteY140" fmla="*/ 5289518 h 6858000"/>
              <a:gd name="connsiteX141" fmla="*/ 6036748 w 6128435"/>
              <a:gd name="connsiteY141" fmla="*/ 5322752 h 6858000"/>
              <a:gd name="connsiteX142" fmla="*/ 6036943 w 6128435"/>
              <a:gd name="connsiteY142" fmla="*/ 5329480 h 6858000"/>
              <a:gd name="connsiteX143" fmla="*/ 6037236 w 6128435"/>
              <a:gd name="connsiteY143" fmla="*/ 5329634 h 6858000"/>
              <a:gd name="connsiteX144" fmla="*/ 6038019 w 6128435"/>
              <a:gd name="connsiteY144" fmla="*/ 5336764 h 6858000"/>
              <a:gd name="connsiteX145" fmla="*/ 6037298 w 6128435"/>
              <a:gd name="connsiteY145" fmla="*/ 5341753 h 6858000"/>
              <a:gd name="connsiteX146" fmla="*/ 6037677 w 6128435"/>
              <a:gd name="connsiteY146" fmla="*/ 5354807 h 6858000"/>
              <a:gd name="connsiteX147" fmla="*/ 6039728 w 6128435"/>
              <a:gd name="connsiteY147" fmla="*/ 5359416 h 6858000"/>
              <a:gd name="connsiteX148" fmla="*/ 6043311 w 6128435"/>
              <a:gd name="connsiteY148" fmla="*/ 5361407 h 6858000"/>
              <a:gd name="connsiteX149" fmla="*/ 6042954 w 6128435"/>
              <a:gd name="connsiteY149" fmla="*/ 5362576 h 6858000"/>
              <a:gd name="connsiteX150" fmla="*/ 6053435 w 6128435"/>
              <a:gd name="connsiteY150" fmla="*/ 5387547 h 6858000"/>
              <a:gd name="connsiteX151" fmla="*/ 6065933 w 6128435"/>
              <a:gd name="connsiteY151" fmla="*/ 5443002 h 6858000"/>
              <a:gd name="connsiteX152" fmla="*/ 6068640 w 6128435"/>
              <a:gd name="connsiteY152" fmla="*/ 5474503 h 6858000"/>
              <a:gd name="connsiteX153" fmla="*/ 6080922 w 6128435"/>
              <a:gd name="connsiteY153" fmla="*/ 5561070 h 6858000"/>
              <a:gd name="connsiteX154" fmla="*/ 6096949 w 6128435"/>
              <a:gd name="connsiteY154" fmla="*/ 5648179 h 6858000"/>
              <a:gd name="connsiteX155" fmla="*/ 6125703 w 6128435"/>
              <a:gd name="connsiteY155" fmla="*/ 5692894 h 6858000"/>
              <a:gd name="connsiteX156" fmla="*/ 6126670 w 6128435"/>
              <a:gd name="connsiteY156" fmla="*/ 5697882 h 6858000"/>
              <a:gd name="connsiteX157" fmla="*/ 6124061 w 6128435"/>
              <a:gd name="connsiteY157" fmla="*/ 5710294 h 6858000"/>
              <a:gd name="connsiteX158" fmla="*/ 6122213 w 6128435"/>
              <a:gd name="connsiteY158" fmla="*/ 5714762 h 6858000"/>
              <a:gd name="connsiteX159" fmla="*/ 6121353 w 6128435"/>
              <a:gd name="connsiteY159" fmla="*/ 5721725 h 6858000"/>
              <a:gd name="connsiteX160" fmla="*/ 6121607 w 6128435"/>
              <a:gd name="connsiteY160" fmla="*/ 5721959 h 6858000"/>
              <a:gd name="connsiteX161" fmla="*/ 6120262 w 6128435"/>
              <a:gd name="connsiteY161" fmla="*/ 5728358 h 6858000"/>
              <a:gd name="connsiteX162" fmla="*/ 6110194 w 6128435"/>
              <a:gd name="connsiteY162" fmla="*/ 5758853 h 6858000"/>
              <a:gd name="connsiteX163" fmla="*/ 6127519 w 6128435"/>
              <a:gd name="connsiteY163" fmla="*/ 5865775 h 6858000"/>
              <a:gd name="connsiteX164" fmla="*/ 6128435 w 6128435"/>
              <a:gd name="connsiteY164" fmla="*/ 5870164 h 6858000"/>
              <a:gd name="connsiteX165" fmla="*/ 6119217 w 6128435"/>
              <a:gd name="connsiteY165" fmla="*/ 5888542 h 6858000"/>
              <a:gd name="connsiteX166" fmla="*/ 6115966 w 6128435"/>
              <a:gd name="connsiteY166" fmla="*/ 5898387 h 6858000"/>
              <a:gd name="connsiteX167" fmla="*/ 6111924 w 6128435"/>
              <a:gd name="connsiteY167" fmla="*/ 5900444 h 6858000"/>
              <a:gd name="connsiteX168" fmla="*/ 6108716 w 6128435"/>
              <a:gd name="connsiteY168" fmla="*/ 5915345 h 6858000"/>
              <a:gd name="connsiteX169" fmla="*/ 6109524 w 6128435"/>
              <a:gd name="connsiteY169" fmla="*/ 5917328 h 6858000"/>
              <a:gd name="connsiteX170" fmla="*/ 6102493 w 6128435"/>
              <a:gd name="connsiteY170" fmla="*/ 5928602 h 6858000"/>
              <a:gd name="connsiteX171" fmla="*/ 6056863 w 6128435"/>
              <a:gd name="connsiteY171" fmla="*/ 6000643 h 6858000"/>
              <a:gd name="connsiteX172" fmla="*/ 6045436 w 6128435"/>
              <a:gd name="connsiteY172" fmla="*/ 6124480 h 6858000"/>
              <a:gd name="connsiteX173" fmla="*/ 6030489 w 6128435"/>
              <a:gd name="connsiteY173" fmla="*/ 6317666 h 6858000"/>
              <a:gd name="connsiteX174" fmla="*/ 6007492 w 6128435"/>
              <a:gd name="connsiteY174" fmla="*/ 6440818 h 6858000"/>
              <a:gd name="connsiteX175" fmla="*/ 6009467 w 6128435"/>
              <a:gd name="connsiteY175" fmla="*/ 6487076 h 6858000"/>
              <a:gd name="connsiteX176" fmla="*/ 5995064 w 6128435"/>
              <a:gd name="connsiteY176" fmla="*/ 6540791 h 6858000"/>
              <a:gd name="connsiteX177" fmla="*/ 5996309 w 6128435"/>
              <a:gd name="connsiteY177" fmla="*/ 6543961 h 6858000"/>
              <a:gd name="connsiteX178" fmla="*/ 5996048 w 6128435"/>
              <a:gd name="connsiteY178" fmla="*/ 6555444 h 6858000"/>
              <a:gd name="connsiteX179" fmla="*/ 6002524 w 6128435"/>
              <a:gd name="connsiteY179" fmla="*/ 6560188 h 6858000"/>
              <a:gd name="connsiteX180" fmla="*/ 6006823 w 6128435"/>
              <a:gd name="connsiteY180" fmla="*/ 6578546 h 6858000"/>
              <a:gd name="connsiteX181" fmla="*/ 6004510 w 6128435"/>
              <a:gd name="connsiteY181" fmla="*/ 6599256 h 6858000"/>
              <a:gd name="connsiteX182" fmla="*/ 5986207 w 6128435"/>
              <a:gd name="connsiteY182" fmla="*/ 6695855 h 6858000"/>
              <a:gd name="connsiteX183" fmla="*/ 5979428 w 6128435"/>
              <a:gd name="connsiteY183" fmla="*/ 6754678 h 6858000"/>
              <a:gd name="connsiteX184" fmla="*/ 5983398 w 6128435"/>
              <a:gd name="connsiteY184" fmla="*/ 6778641 h 6858000"/>
              <a:gd name="connsiteX185" fmla="*/ 5984543 w 6128435"/>
              <a:gd name="connsiteY185" fmla="*/ 6811016 h 6858000"/>
              <a:gd name="connsiteX186" fmla="*/ 5981802 w 6128435"/>
              <a:gd name="connsiteY186" fmla="*/ 6838578 h 6858000"/>
              <a:gd name="connsiteX187" fmla="*/ 5979671 w 6128435"/>
              <a:gd name="connsiteY187" fmla="*/ 6858000 h 6858000"/>
              <a:gd name="connsiteX188" fmla="*/ 0 w 6128435"/>
              <a:gd name="connsiteY188" fmla="*/ 6858000 h 6858000"/>
              <a:gd name="connsiteX189" fmla="*/ 0 w 6128435"/>
              <a:gd name="connsiteY18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4495 w 6128435"/>
              <a:gd name="connsiteY110" fmla="*/ 4170854 h 6858000"/>
              <a:gd name="connsiteX111" fmla="*/ 5903513 w 6128435"/>
              <a:gd name="connsiteY111" fmla="*/ 4187661 h 6858000"/>
              <a:gd name="connsiteX112" fmla="*/ 5917114 w 6128435"/>
              <a:gd name="connsiteY112" fmla="*/ 4213096 h 6858000"/>
              <a:gd name="connsiteX113" fmla="*/ 5921153 w 6128435"/>
              <a:gd name="connsiteY113" fmla="*/ 4236222 h 6858000"/>
              <a:gd name="connsiteX114" fmla="*/ 5924233 w 6128435"/>
              <a:gd name="connsiteY114" fmla="*/ 4242060 h 6858000"/>
              <a:gd name="connsiteX115" fmla="*/ 5923742 w 6128435"/>
              <a:gd name="connsiteY115" fmla="*/ 4265435 h 6858000"/>
              <a:gd name="connsiteX116" fmla="*/ 5928910 w 6128435"/>
              <a:gd name="connsiteY116" fmla="*/ 4300973 h 6858000"/>
              <a:gd name="connsiteX117" fmla="*/ 5939320 w 6128435"/>
              <a:gd name="connsiteY117" fmla="*/ 4340435 h 6858000"/>
              <a:gd name="connsiteX118" fmla="*/ 5946705 w 6128435"/>
              <a:gd name="connsiteY118" fmla="*/ 4428051 h 6858000"/>
              <a:gd name="connsiteX119" fmla="*/ 5949261 w 6128435"/>
              <a:gd name="connsiteY119" fmla="*/ 4449185 h 6858000"/>
              <a:gd name="connsiteX120" fmla="*/ 5957504 w 6128435"/>
              <a:gd name="connsiteY120" fmla="*/ 4465911 h 6858000"/>
              <a:gd name="connsiteX121" fmla="*/ 5964689 w 6128435"/>
              <a:gd name="connsiteY121" fmla="*/ 4468532 h 6858000"/>
              <a:gd name="connsiteX122" fmla="*/ 5967062 w 6128435"/>
              <a:gd name="connsiteY122" fmla="*/ 4479923 h 6858000"/>
              <a:gd name="connsiteX123" fmla="*/ 5968960 w 6128435"/>
              <a:gd name="connsiteY123" fmla="*/ 4482655 h 6858000"/>
              <a:gd name="connsiteX124" fmla="*/ 5978567 w 6128435"/>
              <a:gd name="connsiteY124" fmla="*/ 4498605 h 6858000"/>
              <a:gd name="connsiteX125" fmla="*/ 5967676 w 6128435"/>
              <a:gd name="connsiteY125" fmla="*/ 4540140 h 6858000"/>
              <a:gd name="connsiteX126" fmla="*/ 5980106 w 6128435"/>
              <a:gd name="connsiteY126" fmla="*/ 4585087 h 6858000"/>
              <a:gd name="connsiteX127" fmla="*/ 5986918 w 6128435"/>
              <a:gd name="connsiteY127" fmla="*/ 4764836 h 6858000"/>
              <a:gd name="connsiteX128" fmla="*/ 6013516 w 6128435"/>
              <a:gd name="connsiteY128" fmla="*/ 4786619 h 6858000"/>
              <a:gd name="connsiteX129" fmla="*/ 6025404 w 6128435"/>
              <a:gd name="connsiteY129" fmla="*/ 4858148 h 6858000"/>
              <a:gd name="connsiteX130" fmla="*/ 6007749 w 6128435"/>
              <a:gd name="connsiteY130" fmla="*/ 4964715 h 6858000"/>
              <a:gd name="connsiteX131" fmla="*/ 6005269 w 6128435"/>
              <a:gd name="connsiteY131" fmla="*/ 5150567 h 6858000"/>
              <a:gd name="connsiteX132" fmla="*/ 6001127 w 6128435"/>
              <a:gd name="connsiteY132" fmla="*/ 5164609 h 6858000"/>
              <a:gd name="connsiteX133" fmla="*/ 5996647 w 6128435"/>
              <a:gd name="connsiteY133" fmla="*/ 5185640 h 6858000"/>
              <a:gd name="connsiteX134" fmla="*/ 5998514 w 6128435"/>
              <a:gd name="connsiteY134" fmla="*/ 5189673 h 6858000"/>
              <a:gd name="connsiteX135" fmla="*/ 5995970 w 6128435"/>
              <a:gd name="connsiteY135" fmla="*/ 5221547 h 6858000"/>
              <a:gd name="connsiteX136" fmla="*/ 5997218 w 6128435"/>
              <a:gd name="connsiteY136" fmla="*/ 5222031 h 6858000"/>
              <a:gd name="connsiteX137" fmla="*/ 6002116 w 6128435"/>
              <a:gd name="connsiteY137" fmla="*/ 5231223 h 6858000"/>
              <a:gd name="connsiteX138" fmla="*/ 6008541 w 6128435"/>
              <a:gd name="connsiteY138" fmla="*/ 5248680 h 6858000"/>
              <a:gd name="connsiteX139" fmla="*/ 6039260 w 6128435"/>
              <a:gd name="connsiteY139" fmla="*/ 5289518 h 6858000"/>
              <a:gd name="connsiteX140" fmla="*/ 6036748 w 6128435"/>
              <a:gd name="connsiteY140" fmla="*/ 5322752 h 6858000"/>
              <a:gd name="connsiteX141" fmla="*/ 6036943 w 6128435"/>
              <a:gd name="connsiteY141" fmla="*/ 5329480 h 6858000"/>
              <a:gd name="connsiteX142" fmla="*/ 6037236 w 6128435"/>
              <a:gd name="connsiteY142" fmla="*/ 5329634 h 6858000"/>
              <a:gd name="connsiteX143" fmla="*/ 6038019 w 6128435"/>
              <a:gd name="connsiteY143" fmla="*/ 5336764 h 6858000"/>
              <a:gd name="connsiteX144" fmla="*/ 6037298 w 6128435"/>
              <a:gd name="connsiteY144" fmla="*/ 5341753 h 6858000"/>
              <a:gd name="connsiteX145" fmla="*/ 6037677 w 6128435"/>
              <a:gd name="connsiteY145" fmla="*/ 5354807 h 6858000"/>
              <a:gd name="connsiteX146" fmla="*/ 6039728 w 6128435"/>
              <a:gd name="connsiteY146" fmla="*/ 5359416 h 6858000"/>
              <a:gd name="connsiteX147" fmla="*/ 6043311 w 6128435"/>
              <a:gd name="connsiteY147" fmla="*/ 5361407 h 6858000"/>
              <a:gd name="connsiteX148" fmla="*/ 6042954 w 6128435"/>
              <a:gd name="connsiteY148" fmla="*/ 5362576 h 6858000"/>
              <a:gd name="connsiteX149" fmla="*/ 6053435 w 6128435"/>
              <a:gd name="connsiteY149" fmla="*/ 5387547 h 6858000"/>
              <a:gd name="connsiteX150" fmla="*/ 6065933 w 6128435"/>
              <a:gd name="connsiteY150" fmla="*/ 5443002 h 6858000"/>
              <a:gd name="connsiteX151" fmla="*/ 6068640 w 6128435"/>
              <a:gd name="connsiteY151" fmla="*/ 5474503 h 6858000"/>
              <a:gd name="connsiteX152" fmla="*/ 6080922 w 6128435"/>
              <a:gd name="connsiteY152" fmla="*/ 5561070 h 6858000"/>
              <a:gd name="connsiteX153" fmla="*/ 6096949 w 6128435"/>
              <a:gd name="connsiteY153" fmla="*/ 5648179 h 6858000"/>
              <a:gd name="connsiteX154" fmla="*/ 6125703 w 6128435"/>
              <a:gd name="connsiteY154" fmla="*/ 5692894 h 6858000"/>
              <a:gd name="connsiteX155" fmla="*/ 6126670 w 6128435"/>
              <a:gd name="connsiteY155" fmla="*/ 5697882 h 6858000"/>
              <a:gd name="connsiteX156" fmla="*/ 6124061 w 6128435"/>
              <a:gd name="connsiteY156" fmla="*/ 5710294 h 6858000"/>
              <a:gd name="connsiteX157" fmla="*/ 6122213 w 6128435"/>
              <a:gd name="connsiteY157" fmla="*/ 5714762 h 6858000"/>
              <a:gd name="connsiteX158" fmla="*/ 6121353 w 6128435"/>
              <a:gd name="connsiteY158" fmla="*/ 5721725 h 6858000"/>
              <a:gd name="connsiteX159" fmla="*/ 6121607 w 6128435"/>
              <a:gd name="connsiteY159" fmla="*/ 5721959 h 6858000"/>
              <a:gd name="connsiteX160" fmla="*/ 6120262 w 6128435"/>
              <a:gd name="connsiteY160" fmla="*/ 5728358 h 6858000"/>
              <a:gd name="connsiteX161" fmla="*/ 6110194 w 6128435"/>
              <a:gd name="connsiteY161" fmla="*/ 5758853 h 6858000"/>
              <a:gd name="connsiteX162" fmla="*/ 6127519 w 6128435"/>
              <a:gd name="connsiteY162" fmla="*/ 5865775 h 6858000"/>
              <a:gd name="connsiteX163" fmla="*/ 6128435 w 6128435"/>
              <a:gd name="connsiteY163" fmla="*/ 5870164 h 6858000"/>
              <a:gd name="connsiteX164" fmla="*/ 6119217 w 6128435"/>
              <a:gd name="connsiteY164" fmla="*/ 5888542 h 6858000"/>
              <a:gd name="connsiteX165" fmla="*/ 6115966 w 6128435"/>
              <a:gd name="connsiteY165" fmla="*/ 5898387 h 6858000"/>
              <a:gd name="connsiteX166" fmla="*/ 6111924 w 6128435"/>
              <a:gd name="connsiteY166" fmla="*/ 5900444 h 6858000"/>
              <a:gd name="connsiteX167" fmla="*/ 6108716 w 6128435"/>
              <a:gd name="connsiteY167" fmla="*/ 5915345 h 6858000"/>
              <a:gd name="connsiteX168" fmla="*/ 6109524 w 6128435"/>
              <a:gd name="connsiteY168" fmla="*/ 5917328 h 6858000"/>
              <a:gd name="connsiteX169" fmla="*/ 6102493 w 6128435"/>
              <a:gd name="connsiteY169" fmla="*/ 5928602 h 6858000"/>
              <a:gd name="connsiteX170" fmla="*/ 6056863 w 6128435"/>
              <a:gd name="connsiteY170" fmla="*/ 6000643 h 6858000"/>
              <a:gd name="connsiteX171" fmla="*/ 6045436 w 6128435"/>
              <a:gd name="connsiteY171" fmla="*/ 6124480 h 6858000"/>
              <a:gd name="connsiteX172" fmla="*/ 6030489 w 6128435"/>
              <a:gd name="connsiteY172" fmla="*/ 6317666 h 6858000"/>
              <a:gd name="connsiteX173" fmla="*/ 6007492 w 6128435"/>
              <a:gd name="connsiteY173" fmla="*/ 6440818 h 6858000"/>
              <a:gd name="connsiteX174" fmla="*/ 6009467 w 6128435"/>
              <a:gd name="connsiteY174" fmla="*/ 6487076 h 6858000"/>
              <a:gd name="connsiteX175" fmla="*/ 5995064 w 6128435"/>
              <a:gd name="connsiteY175" fmla="*/ 6540791 h 6858000"/>
              <a:gd name="connsiteX176" fmla="*/ 5996309 w 6128435"/>
              <a:gd name="connsiteY176" fmla="*/ 6543961 h 6858000"/>
              <a:gd name="connsiteX177" fmla="*/ 5996048 w 6128435"/>
              <a:gd name="connsiteY177" fmla="*/ 6555444 h 6858000"/>
              <a:gd name="connsiteX178" fmla="*/ 6002524 w 6128435"/>
              <a:gd name="connsiteY178" fmla="*/ 6560188 h 6858000"/>
              <a:gd name="connsiteX179" fmla="*/ 6006823 w 6128435"/>
              <a:gd name="connsiteY179" fmla="*/ 6578546 h 6858000"/>
              <a:gd name="connsiteX180" fmla="*/ 6004510 w 6128435"/>
              <a:gd name="connsiteY180" fmla="*/ 6599256 h 6858000"/>
              <a:gd name="connsiteX181" fmla="*/ 5986207 w 6128435"/>
              <a:gd name="connsiteY181" fmla="*/ 6695855 h 6858000"/>
              <a:gd name="connsiteX182" fmla="*/ 5979428 w 6128435"/>
              <a:gd name="connsiteY182" fmla="*/ 6754678 h 6858000"/>
              <a:gd name="connsiteX183" fmla="*/ 5983398 w 6128435"/>
              <a:gd name="connsiteY183" fmla="*/ 6778641 h 6858000"/>
              <a:gd name="connsiteX184" fmla="*/ 5984543 w 6128435"/>
              <a:gd name="connsiteY184" fmla="*/ 6811016 h 6858000"/>
              <a:gd name="connsiteX185" fmla="*/ 5981802 w 6128435"/>
              <a:gd name="connsiteY185" fmla="*/ 6838578 h 6858000"/>
              <a:gd name="connsiteX186" fmla="*/ 5979671 w 6128435"/>
              <a:gd name="connsiteY186" fmla="*/ 6858000 h 6858000"/>
              <a:gd name="connsiteX187" fmla="*/ 0 w 6128435"/>
              <a:gd name="connsiteY187" fmla="*/ 6858000 h 6858000"/>
              <a:gd name="connsiteX188" fmla="*/ 0 w 6128435"/>
              <a:gd name="connsiteY18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3742 w 6128435"/>
              <a:gd name="connsiteY114" fmla="*/ 4265435 h 6858000"/>
              <a:gd name="connsiteX115" fmla="*/ 5928910 w 6128435"/>
              <a:gd name="connsiteY115" fmla="*/ 4300973 h 6858000"/>
              <a:gd name="connsiteX116" fmla="*/ 5939320 w 6128435"/>
              <a:gd name="connsiteY116" fmla="*/ 4340435 h 6858000"/>
              <a:gd name="connsiteX117" fmla="*/ 5946705 w 6128435"/>
              <a:gd name="connsiteY117" fmla="*/ 4428051 h 6858000"/>
              <a:gd name="connsiteX118" fmla="*/ 5949261 w 6128435"/>
              <a:gd name="connsiteY118" fmla="*/ 4449185 h 6858000"/>
              <a:gd name="connsiteX119" fmla="*/ 5957504 w 6128435"/>
              <a:gd name="connsiteY119" fmla="*/ 4465911 h 6858000"/>
              <a:gd name="connsiteX120" fmla="*/ 5964689 w 6128435"/>
              <a:gd name="connsiteY120" fmla="*/ 4468532 h 6858000"/>
              <a:gd name="connsiteX121" fmla="*/ 5967062 w 6128435"/>
              <a:gd name="connsiteY121" fmla="*/ 4479923 h 6858000"/>
              <a:gd name="connsiteX122" fmla="*/ 5968960 w 6128435"/>
              <a:gd name="connsiteY122" fmla="*/ 4482655 h 6858000"/>
              <a:gd name="connsiteX123" fmla="*/ 5978567 w 6128435"/>
              <a:gd name="connsiteY123" fmla="*/ 4498605 h 6858000"/>
              <a:gd name="connsiteX124" fmla="*/ 5967676 w 6128435"/>
              <a:gd name="connsiteY124" fmla="*/ 4540140 h 6858000"/>
              <a:gd name="connsiteX125" fmla="*/ 5980106 w 6128435"/>
              <a:gd name="connsiteY125" fmla="*/ 4585087 h 6858000"/>
              <a:gd name="connsiteX126" fmla="*/ 5986918 w 6128435"/>
              <a:gd name="connsiteY126" fmla="*/ 4764836 h 6858000"/>
              <a:gd name="connsiteX127" fmla="*/ 6013516 w 6128435"/>
              <a:gd name="connsiteY127" fmla="*/ 4786619 h 6858000"/>
              <a:gd name="connsiteX128" fmla="*/ 6025404 w 6128435"/>
              <a:gd name="connsiteY128" fmla="*/ 4858148 h 6858000"/>
              <a:gd name="connsiteX129" fmla="*/ 6007749 w 6128435"/>
              <a:gd name="connsiteY129" fmla="*/ 4964715 h 6858000"/>
              <a:gd name="connsiteX130" fmla="*/ 6005269 w 6128435"/>
              <a:gd name="connsiteY130" fmla="*/ 5150567 h 6858000"/>
              <a:gd name="connsiteX131" fmla="*/ 6001127 w 6128435"/>
              <a:gd name="connsiteY131" fmla="*/ 5164609 h 6858000"/>
              <a:gd name="connsiteX132" fmla="*/ 5996647 w 6128435"/>
              <a:gd name="connsiteY132" fmla="*/ 5185640 h 6858000"/>
              <a:gd name="connsiteX133" fmla="*/ 5998514 w 6128435"/>
              <a:gd name="connsiteY133" fmla="*/ 5189673 h 6858000"/>
              <a:gd name="connsiteX134" fmla="*/ 5995970 w 6128435"/>
              <a:gd name="connsiteY134" fmla="*/ 5221547 h 6858000"/>
              <a:gd name="connsiteX135" fmla="*/ 5997218 w 6128435"/>
              <a:gd name="connsiteY135" fmla="*/ 5222031 h 6858000"/>
              <a:gd name="connsiteX136" fmla="*/ 6002116 w 6128435"/>
              <a:gd name="connsiteY136" fmla="*/ 5231223 h 6858000"/>
              <a:gd name="connsiteX137" fmla="*/ 6008541 w 6128435"/>
              <a:gd name="connsiteY137" fmla="*/ 5248680 h 6858000"/>
              <a:gd name="connsiteX138" fmla="*/ 6039260 w 6128435"/>
              <a:gd name="connsiteY138" fmla="*/ 5289518 h 6858000"/>
              <a:gd name="connsiteX139" fmla="*/ 6036748 w 6128435"/>
              <a:gd name="connsiteY139" fmla="*/ 5322752 h 6858000"/>
              <a:gd name="connsiteX140" fmla="*/ 6036943 w 6128435"/>
              <a:gd name="connsiteY140" fmla="*/ 5329480 h 6858000"/>
              <a:gd name="connsiteX141" fmla="*/ 6037236 w 6128435"/>
              <a:gd name="connsiteY141" fmla="*/ 5329634 h 6858000"/>
              <a:gd name="connsiteX142" fmla="*/ 6038019 w 6128435"/>
              <a:gd name="connsiteY142" fmla="*/ 5336764 h 6858000"/>
              <a:gd name="connsiteX143" fmla="*/ 6037298 w 6128435"/>
              <a:gd name="connsiteY143" fmla="*/ 5341753 h 6858000"/>
              <a:gd name="connsiteX144" fmla="*/ 6037677 w 6128435"/>
              <a:gd name="connsiteY144" fmla="*/ 5354807 h 6858000"/>
              <a:gd name="connsiteX145" fmla="*/ 6039728 w 6128435"/>
              <a:gd name="connsiteY145" fmla="*/ 5359416 h 6858000"/>
              <a:gd name="connsiteX146" fmla="*/ 6043311 w 6128435"/>
              <a:gd name="connsiteY146" fmla="*/ 5361407 h 6858000"/>
              <a:gd name="connsiteX147" fmla="*/ 6042954 w 6128435"/>
              <a:gd name="connsiteY147" fmla="*/ 5362576 h 6858000"/>
              <a:gd name="connsiteX148" fmla="*/ 6053435 w 6128435"/>
              <a:gd name="connsiteY148" fmla="*/ 5387547 h 6858000"/>
              <a:gd name="connsiteX149" fmla="*/ 6065933 w 6128435"/>
              <a:gd name="connsiteY149" fmla="*/ 5443002 h 6858000"/>
              <a:gd name="connsiteX150" fmla="*/ 6068640 w 6128435"/>
              <a:gd name="connsiteY150" fmla="*/ 5474503 h 6858000"/>
              <a:gd name="connsiteX151" fmla="*/ 6080922 w 6128435"/>
              <a:gd name="connsiteY151" fmla="*/ 5561070 h 6858000"/>
              <a:gd name="connsiteX152" fmla="*/ 6096949 w 6128435"/>
              <a:gd name="connsiteY152" fmla="*/ 5648179 h 6858000"/>
              <a:gd name="connsiteX153" fmla="*/ 6125703 w 6128435"/>
              <a:gd name="connsiteY153" fmla="*/ 5692894 h 6858000"/>
              <a:gd name="connsiteX154" fmla="*/ 6126670 w 6128435"/>
              <a:gd name="connsiteY154" fmla="*/ 5697882 h 6858000"/>
              <a:gd name="connsiteX155" fmla="*/ 6124061 w 6128435"/>
              <a:gd name="connsiteY155" fmla="*/ 5710294 h 6858000"/>
              <a:gd name="connsiteX156" fmla="*/ 6122213 w 6128435"/>
              <a:gd name="connsiteY156" fmla="*/ 5714762 h 6858000"/>
              <a:gd name="connsiteX157" fmla="*/ 6121353 w 6128435"/>
              <a:gd name="connsiteY157" fmla="*/ 5721725 h 6858000"/>
              <a:gd name="connsiteX158" fmla="*/ 6121607 w 6128435"/>
              <a:gd name="connsiteY158" fmla="*/ 5721959 h 6858000"/>
              <a:gd name="connsiteX159" fmla="*/ 6120262 w 6128435"/>
              <a:gd name="connsiteY159" fmla="*/ 5728358 h 6858000"/>
              <a:gd name="connsiteX160" fmla="*/ 6110194 w 6128435"/>
              <a:gd name="connsiteY160" fmla="*/ 5758853 h 6858000"/>
              <a:gd name="connsiteX161" fmla="*/ 6127519 w 6128435"/>
              <a:gd name="connsiteY161" fmla="*/ 5865775 h 6858000"/>
              <a:gd name="connsiteX162" fmla="*/ 6128435 w 6128435"/>
              <a:gd name="connsiteY162" fmla="*/ 5870164 h 6858000"/>
              <a:gd name="connsiteX163" fmla="*/ 6119217 w 6128435"/>
              <a:gd name="connsiteY163" fmla="*/ 5888542 h 6858000"/>
              <a:gd name="connsiteX164" fmla="*/ 6115966 w 6128435"/>
              <a:gd name="connsiteY164" fmla="*/ 5898387 h 6858000"/>
              <a:gd name="connsiteX165" fmla="*/ 6111924 w 6128435"/>
              <a:gd name="connsiteY165" fmla="*/ 5900444 h 6858000"/>
              <a:gd name="connsiteX166" fmla="*/ 6108716 w 6128435"/>
              <a:gd name="connsiteY166" fmla="*/ 5915345 h 6858000"/>
              <a:gd name="connsiteX167" fmla="*/ 6109524 w 6128435"/>
              <a:gd name="connsiteY167" fmla="*/ 5917328 h 6858000"/>
              <a:gd name="connsiteX168" fmla="*/ 6102493 w 6128435"/>
              <a:gd name="connsiteY168" fmla="*/ 5928602 h 6858000"/>
              <a:gd name="connsiteX169" fmla="*/ 6056863 w 6128435"/>
              <a:gd name="connsiteY169" fmla="*/ 6000643 h 6858000"/>
              <a:gd name="connsiteX170" fmla="*/ 6045436 w 6128435"/>
              <a:gd name="connsiteY170" fmla="*/ 6124480 h 6858000"/>
              <a:gd name="connsiteX171" fmla="*/ 6030489 w 6128435"/>
              <a:gd name="connsiteY171" fmla="*/ 6317666 h 6858000"/>
              <a:gd name="connsiteX172" fmla="*/ 6007492 w 6128435"/>
              <a:gd name="connsiteY172" fmla="*/ 6440818 h 6858000"/>
              <a:gd name="connsiteX173" fmla="*/ 6009467 w 6128435"/>
              <a:gd name="connsiteY173" fmla="*/ 6487076 h 6858000"/>
              <a:gd name="connsiteX174" fmla="*/ 5995064 w 6128435"/>
              <a:gd name="connsiteY174" fmla="*/ 6540791 h 6858000"/>
              <a:gd name="connsiteX175" fmla="*/ 5996309 w 6128435"/>
              <a:gd name="connsiteY175" fmla="*/ 6543961 h 6858000"/>
              <a:gd name="connsiteX176" fmla="*/ 5996048 w 6128435"/>
              <a:gd name="connsiteY176" fmla="*/ 6555444 h 6858000"/>
              <a:gd name="connsiteX177" fmla="*/ 6002524 w 6128435"/>
              <a:gd name="connsiteY177" fmla="*/ 6560188 h 6858000"/>
              <a:gd name="connsiteX178" fmla="*/ 6006823 w 6128435"/>
              <a:gd name="connsiteY178" fmla="*/ 6578546 h 6858000"/>
              <a:gd name="connsiteX179" fmla="*/ 6004510 w 6128435"/>
              <a:gd name="connsiteY179" fmla="*/ 6599256 h 6858000"/>
              <a:gd name="connsiteX180" fmla="*/ 5986207 w 6128435"/>
              <a:gd name="connsiteY180" fmla="*/ 6695855 h 6858000"/>
              <a:gd name="connsiteX181" fmla="*/ 5979428 w 6128435"/>
              <a:gd name="connsiteY181" fmla="*/ 6754678 h 6858000"/>
              <a:gd name="connsiteX182" fmla="*/ 5983398 w 6128435"/>
              <a:gd name="connsiteY182" fmla="*/ 6778641 h 6858000"/>
              <a:gd name="connsiteX183" fmla="*/ 5984543 w 6128435"/>
              <a:gd name="connsiteY183" fmla="*/ 6811016 h 6858000"/>
              <a:gd name="connsiteX184" fmla="*/ 5981802 w 6128435"/>
              <a:gd name="connsiteY184" fmla="*/ 6838578 h 6858000"/>
              <a:gd name="connsiteX185" fmla="*/ 5979671 w 6128435"/>
              <a:gd name="connsiteY185" fmla="*/ 6858000 h 6858000"/>
              <a:gd name="connsiteX186" fmla="*/ 0 w 6128435"/>
              <a:gd name="connsiteY186" fmla="*/ 6858000 h 6858000"/>
              <a:gd name="connsiteX187" fmla="*/ 0 w 6128435"/>
              <a:gd name="connsiteY18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86918 w 6128435"/>
              <a:gd name="connsiteY125" fmla="*/ 4764836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67676 w 6128435"/>
              <a:gd name="connsiteY123" fmla="*/ 4540140 h 6858000"/>
              <a:gd name="connsiteX124" fmla="*/ 5980106 w 6128435"/>
              <a:gd name="connsiteY124" fmla="*/ 4585087 h 6858000"/>
              <a:gd name="connsiteX125" fmla="*/ 5998138 w 6128435"/>
              <a:gd name="connsiteY125" fmla="*/ 4697518 h 6858000"/>
              <a:gd name="connsiteX126" fmla="*/ 6013516 w 6128435"/>
              <a:gd name="connsiteY126" fmla="*/ 4786619 h 6858000"/>
              <a:gd name="connsiteX127" fmla="*/ 6025404 w 6128435"/>
              <a:gd name="connsiteY127" fmla="*/ 4858148 h 6858000"/>
              <a:gd name="connsiteX128" fmla="*/ 6007749 w 6128435"/>
              <a:gd name="connsiteY128" fmla="*/ 4964715 h 6858000"/>
              <a:gd name="connsiteX129" fmla="*/ 6005269 w 6128435"/>
              <a:gd name="connsiteY129" fmla="*/ 5150567 h 6858000"/>
              <a:gd name="connsiteX130" fmla="*/ 6001127 w 6128435"/>
              <a:gd name="connsiteY130" fmla="*/ 5164609 h 6858000"/>
              <a:gd name="connsiteX131" fmla="*/ 5996647 w 6128435"/>
              <a:gd name="connsiteY131" fmla="*/ 5185640 h 6858000"/>
              <a:gd name="connsiteX132" fmla="*/ 5998514 w 6128435"/>
              <a:gd name="connsiteY132" fmla="*/ 5189673 h 6858000"/>
              <a:gd name="connsiteX133" fmla="*/ 5995970 w 6128435"/>
              <a:gd name="connsiteY133" fmla="*/ 5221547 h 6858000"/>
              <a:gd name="connsiteX134" fmla="*/ 5997218 w 6128435"/>
              <a:gd name="connsiteY134" fmla="*/ 5222031 h 6858000"/>
              <a:gd name="connsiteX135" fmla="*/ 6002116 w 6128435"/>
              <a:gd name="connsiteY135" fmla="*/ 5231223 h 6858000"/>
              <a:gd name="connsiteX136" fmla="*/ 6008541 w 6128435"/>
              <a:gd name="connsiteY136" fmla="*/ 5248680 h 6858000"/>
              <a:gd name="connsiteX137" fmla="*/ 6039260 w 6128435"/>
              <a:gd name="connsiteY137" fmla="*/ 5289518 h 6858000"/>
              <a:gd name="connsiteX138" fmla="*/ 6036748 w 6128435"/>
              <a:gd name="connsiteY138" fmla="*/ 5322752 h 6858000"/>
              <a:gd name="connsiteX139" fmla="*/ 6036943 w 6128435"/>
              <a:gd name="connsiteY139" fmla="*/ 5329480 h 6858000"/>
              <a:gd name="connsiteX140" fmla="*/ 6037236 w 6128435"/>
              <a:gd name="connsiteY140" fmla="*/ 5329634 h 6858000"/>
              <a:gd name="connsiteX141" fmla="*/ 6038019 w 6128435"/>
              <a:gd name="connsiteY141" fmla="*/ 5336764 h 6858000"/>
              <a:gd name="connsiteX142" fmla="*/ 6037298 w 6128435"/>
              <a:gd name="connsiteY142" fmla="*/ 5341753 h 6858000"/>
              <a:gd name="connsiteX143" fmla="*/ 6037677 w 6128435"/>
              <a:gd name="connsiteY143" fmla="*/ 5354807 h 6858000"/>
              <a:gd name="connsiteX144" fmla="*/ 6039728 w 6128435"/>
              <a:gd name="connsiteY144" fmla="*/ 5359416 h 6858000"/>
              <a:gd name="connsiteX145" fmla="*/ 6043311 w 6128435"/>
              <a:gd name="connsiteY145" fmla="*/ 5361407 h 6858000"/>
              <a:gd name="connsiteX146" fmla="*/ 6042954 w 6128435"/>
              <a:gd name="connsiteY146" fmla="*/ 5362576 h 6858000"/>
              <a:gd name="connsiteX147" fmla="*/ 6053435 w 6128435"/>
              <a:gd name="connsiteY147" fmla="*/ 5387547 h 6858000"/>
              <a:gd name="connsiteX148" fmla="*/ 6065933 w 6128435"/>
              <a:gd name="connsiteY148" fmla="*/ 5443002 h 6858000"/>
              <a:gd name="connsiteX149" fmla="*/ 6068640 w 6128435"/>
              <a:gd name="connsiteY149" fmla="*/ 5474503 h 6858000"/>
              <a:gd name="connsiteX150" fmla="*/ 6080922 w 6128435"/>
              <a:gd name="connsiteY150" fmla="*/ 5561070 h 6858000"/>
              <a:gd name="connsiteX151" fmla="*/ 6096949 w 6128435"/>
              <a:gd name="connsiteY151" fmla="*/ 5648179 h 6858000"/>
              <a:gd name="connsiteX152" fmla="*/ 6125703 w 6128435"/>
              <a:gd name="connsiteY152" fmla="*/ 5692894 h 6858000"/>
              <a:gd name="connsiteX153" fmla="*/ 6126670 w 6128435"/>
              <a:gd name="connsiteY153" fmla="*/ 5697882 h 6858000"/>
              <a:gd name="connsiteX154" fmla="*/ 6124061 w 6128435"/>
              <a:gd name="connsiteY154" fmla="*/ 5710294 h 6858000"/>
              <a:gd name="connsiteX155" fmla="*/ 6122213 w 6128435"/>
              <a:gd name="connsiteY155" fmla="*/ 5714762 h 6858000"/>
              <a:gd name="connsiteX156" fmla="*/ 6121353 w 6128435"/>
              <a:gd name="connsiteY156" fmla="*/ 5721725 h 6858000"/>
              <a:gd name="connsiteX157" fmla="*/ 6121607 w 6128435"/>
              <a:gd name="connsiteY157" fmla="*/ 5721959 h 6858000"/>
              <a:gd name="connsiteX158" fmla="*/ 6120262 w 6128435"/>
              <a:gd name="connsiteY158" fmla="*/ 5728358 h 6858000"/>
              <a:gd name="connsiteX159" fmla="*/ 6110194 w 6128435"/>
              <a:gd name="connsiteY159" fmla="*/ 5758853 h 6858000"/>
              <a:gd name="connsiteX160" fmla="*/ 6127519 w 6128435"/>
              <a:gd name="connsiteY160" fmla="*/ 5865775 h 6858000"/>
              <a:gd name="connsiteX161" fmla="*/ 6128435 w 6128435"/>
              <a:gd name="connsiteY161" fmla="*/ 5870164 h 6858000"/>
              <a:gd name="connsiteX162" fmla="*/ 6119217 w 6128435"/>
              <a:gd name="connsiteY162" fmla="*/ 5888542 h 6858000"/>
              <a:gd name="connsiteX163" fmla="*/ 6115966 w 6128435"/>
              <a:gd name="connsiteY163" fmla="*/ 5898387 h 6858000"/>
              <a:gd name="connsiteX164" fmla="*/ 6111924 w 6128435"/>
              <a:gd name="connsiteY164" fmla="*/ 5900444 h 6858000"/>
              <a:gd name="connsiteX165" fmla="*/ 6108716 w 6128435"/>
              <a:gd name="connsiteY165" fmla="*/ 5915345 h 6858000"/>
              <a:gd name="connsiteX166" fmla="*/ 6109524 w 6128435"/>
              <a:gd name="connsiteY166" fmla="*/ 5917328 h 6858000"/>
              <a:gd name="connsiteX167" fmla="*/ 6102493 w 6128435"/>
              <a:gd name="connsiteY167" fmla="*/ 5928602 h 6858000"/>
              <a:gd name="connsiteX168" fmla="*/ 6056863 w 6128435"/>
              <a:gd name="connsiteY168" fmla="*/ 6000643 h 6858000"/>
              <a:gd name="connsiteX169" fmla="*/ 6045436 w 6128435"/>
              <a:gd name="connsiteY169" fmla="*/ 6124480 h 6858000"/>
              <a:gd name="connsiteX170" fmla="*/ 6030489 w 6128435"/>
              <a:gd name="connsiteY170" fmla="*/ 6317666 h 6858000"/>
              <a:gd name="connsiteX171" fmla="*/ 6007492 w 6128435"/>
              <a:gd name="connsiteY171" fmla="*/ 6440818 h 6858000"/>
              <a:gd name="connsiteX172" fmla="*/ 6009467 w 6128435"/>
              <a:gd name="connsiteY172" fmla="*/ 6487076 h 6858000"/>
              <a:gd name="connsiteX173" fmla="*/ 5995064 w 6128435"/>
              <a:gd name="connsiteY173" fmla="*/ 6540791 h 6858000"/>
              <a:gd name="connsiteX174" fmla="*/ 5996309 w 6128435"/>
              <a:gd name="connsiteY174" fmla="*/ 6543961 h 6858000"/>
              <a:gd name="connsiteX175" fmla="*/ 5996048 w 6128435"/>
              <a:gd name="connsiteY175" fmla="*/ 6555444 h 6858000"/>
              <a:gd name="connsiteX176" fmla="*/ 6002524 w 6128435"/>
              <a:gd name="connsiteY176" fmla="*/ 6560188 h 6858000"/>
              <a:gd name="connsiteX177" fmla="*/ 6006823 w 6128435"/>
              <a:gd name="connsiteY177" fmla="*/ 6578546 h 6858000"/>
              <a:gd name="connsiteX178" fmla="*/ 6004510 w 6128435"/>
              <a:gd name="connsiteY178" fmla="*/ 6599256 h 6858000"/>
              <a:gd name="connsiteX179" fmla="*/ 5986207 w 6128435"/>
              <a:gd name="connsiteY179" fmla="*/ 6695855 h 6858000"/>
              <a:gd name="connsiteX180" fmla="*/ 5979428 w 6128435"/>
              <a:gd name="connsiteY180" fmla="*/ 6754678 h 6858000"/>
              <a:gd name="connsiteX181" fmla="*/ 5983398 w 6128435"/>
              <a:gd name="connsiteY181" fmla="*/ 6778641 h 6858000"/>
              <a:gd name="connsiteX182" fmla="*/ 5984543 w 6128435"/>
              <a:gd name="connsiteY182" fmla="*/ 6811016 h 6858000"/>
              <a:gd name="connsiteX183" fmla="*/ 5981802 w 6128435"/>
              <a:gd name="connsiteY183" fmla="*/ 6838578 h 6858000"/>
              <a:gd name="connsiteX184" fmla="*/ 5979671 w 6128435"/>
              <a:gd name="connsiteY184" fmla="*/ 6858000 h 6858000"/>
              <a:gd name="connsiteX185" fmla="*/ 0 w 6128435"/>
              <a:gd name="connsiteY185" fmla="*/ 6858000 h 6858000"/>
              <a:gd name="connsiteX186" fmla="*/ 0 w 6128435"/>
              <a:gd name="connsiteY18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88486 w 6128435"/>
              <a:gd name="connsiteY36" fmla="*/ 1976575 h 6858000"/>
              <a:gd name="connsiteX37" fmla="*/ 5252592 w 6128435"/>
              <a:gd name="connsiteY37" fmla="*/ 2092210 h 6858000"/>
              <a:gd name="connsiteX38" fmla="*/ 5264303 w 6128435"/>
              <a:gd name="connsiteY38" fmla="*/ 2225157 h 6858000"/>
              <a:gd name="connsiteX39" fmla="*/ 5254949 w 6128435"/>
              <a:gd name="connsiteY39" fmla="*/ 2236160 h 6858000"/>
              <a:gd name="connsiteX40" fmla="*/ 5250104 w 6128435"/>
              <a:gd name="connsiteY40" fmla="*/ 2249166 h 6858000"/>
              <a:gd name="connsiteX41" fmla="*/ 5251214 w 6128435"/>
              <a:gd name="connsiteY41" fmla="*/ 2250944 h 6858000"/>
              <a:gd name="connsiteX42" fmla="*/ 5250644 w 6128435"/>
              <a:gd name="connsiteY42" fmla="*/ 2266619 h 6858000"/>
              <a:gd name="connsiteX43" fmla="*/ 5247111 w 6128435"/>
              <a:gd name="connsiteY43" fmla="*/ 2269679 h 6858000"/>
              <a:gd name="connsiteX44" fmla="*/ 5245653 w 6128435"/>
              <a:gd name="connsiteY44" fmla="*/ 2280317 h 6858000"/>
              <a:gd name="connsiteX45" fmla="*/ 5239901 w 6128435"/>
              <a:gd name="connsiteY45" fmla="*/ 2300961 h 6858000"/>
              <a:gd name="connsiteX46" fmla="*/ 5241522 w 6128435"/>
              <a:gd name="connsiteY46" fmla="*/ 2305114 h 6858000"/>
              <a:gd name="connsiteX47" fmla="*/ 5237050 w 6128435"/>
              <a:gd name="connsiteY47" fmla="*/ 2336703 h 6858000"/>
              <a:gd name="connsiteX48" fmla="*/ 5238267 w 6128435"/>
              <a:gd name="connsiteY48" fmla="*/ 2337277 h 6858000"/>
              <a:gd name="connsiteX49" fmla="*/ 5242602 w 6128435"/>
              <a:gd name="connsiteY49" fmla="*/ 2346782 h 6858000"/>
              <a:gd name="connsiteX50" fmla="*/ 5247963 w 6128435"/>
              <a:gd name="connsiteY50" fmla="*/ 2364638 h 6858000"/>
              <a:gd name="connsiteX51" fmla="*/ 5276175 w 6128435"/>
              <a:gd name="connsiteY51" fmla="*/ 2407515 h 6858000"/>
              <a:gd name="connsiteX52" fmla="*/ 5271650 w 6128435"/>
              <a:gd name="connsiteY52" fmla="*/ 2440467 h 6858000"/>
              <a:gd name="connsiteX53" fmla="*/ 5271438 w 6128435"/>
              <a:gd name="connsiteY53" fmla="*/ 2447186 h 6858000"/>
              <a:gd name="connsiteX54" fmla="*/ 5271722 w 6128435"/>
              <a:gd name="connsiteY54" fmla="*/ 2447359 h 6858000"/>
              <a:gd name="connsiteX55" fmla="*/ 5272069 w 6128435"/>
              <a:gd name="connsiteY55" fmla="*/ 2454523 h 6858000"/>
              <a:gd name="connsiteX56" fmla="*/ 5271049 w 6128435"/>
              <a:gd name="connsiteY56" fmla="*/ 2459442 h 6858000"/>
              <a:gd name="connsiteX57" fmla="*/ 5270636 w 6128435"/>
              <a:gd name="connsiteY57" fmla="*/ 2472481 h 6858000"/>
              <a:gd name="connsiteX58" fmla="*/ 5272406 w 6128435"/>
              <a:gd name="connsiteY58" fmla="*/ 2477221 h 6858000"/>
              <a:gd name="connsiteX59" fmla="*/ 5307538 w 6128435"/>
              <a:gd name="connsiteY59" fmla="*/ 2514685 h 6858000"/>
              <a:gd name="connsiteX60" fmla="*/ 5337604 w 6128435"/>
              <a:gd name="connsiteY60" fmla="*/ 2597632 h 6858000"/>
              <a:gd name="connsiteX61" fmla="*/ 5407503 w 6128435"/>
              <a:gd name="connsiteY61" fmla="*/ 2786290 h 6858000"/>
              <a:gd name="connsiteX62" fmla="*/ 5407356 w 6128435"/>
              <a:gd name="connsiteY62" fmla="*/ 2787545 h 6858000"/>
              <a:gd name="connsiteX63" fmla="*/ 5411130 w 6128435"/>
              <a:gd name="connsiteY63" fmla="*/ 2788640 h 6858000"/>
              <a:gd name="connsiteX64" fmla="*/ 5416439 w 6128435"/>
              <a:gd name="connsiteY64" fmla="*/ 2805666 h 6858000"/>
              <a:gd name="connsiteX65" fmla="*/ 5416589 w 6128435"/>
              <a:gd name="connsiteY65" fmla="*/ 2810822 h 6858000"/>
              <a:gd name="connsiteX66" fmla="*/ 5418542 w 6128435"/>
              <a:gd name="connsiteY66" fmla="*/ 2817745 h 6858000"/>
              <a:gd name="connsiteX67" fmla="*/ 5418847 w 6128435"/>
              <a:gd name="connsiteY67" fmla="*/ 2817825 h 6858000"/>
              <a:gd name="connsiteX68" fmla="*/ 5423364 w 6128435"/>
              <a:gd name="connsiteY68" fmla="*/ 2858292 h 6858000"/>
              <a:gd name="connsiteX69" fmla="*/ 5479298 w 6128435"/>
              <a:gd name="connsiteY69" fmla="*/ 2947791 h 6858000"/>
              <a:gd name="connsiteX70" fmla="*/ 5481770 w 6128435"/>
              <a:gd name="connsiteY70" fmla="*/ 2951352 h 6858000"/>
              <a:gd name="connsiteX71" fmla="*/ 5481013 w 6128435"/>
              <a:gd name="connsiteY71" fmla="*/ 2973461 h 6858000"/>
              <a:gd name="connsiteX72" fmla="*/ 5482045 w 6128435"/>
              <a:gd name="connsiteY72" fmla="*/ 2984371 h 6858000"/>
              <a:gd name="connsiteX73" fmla="*/ 5479405 w 6128435"/>
              <a:gd name="connsiteY73" fmla="*/ 2988507 h 6858000"/>
              <a:gd name="connsiteX74" fmla="*/ 5482415 w 6128435"/>
              <a:gd name="connsiteY74" fmla="*/ 3004079 h 6858000"/>
              <a:gd name="connsiteX75" fmla="*/ 5483865 w 6128435"/>
              <a:gd name="connsiteY75" fmla="*/ 3005467 h 6858000"/>
              <a:gd name="connsiteX76" fmla="*/ 5482236 w 6128435"/>
              <a:gd name="connsiteY76" fmla="*/ 3019791 h 6858000"/>
              <a:gd name="connsiteX77" fmla="*/ 5475895 w 6128435"/>
              <a:gd name="connsiteY77" fmla="*/ 3033578 h 6858000"/>
              <a:gd name="connsiteX78" fmla="*/ 5477595 w 6128435"/>
              <a:gd name="connsiteY78" fmla="*/ 3250534 h 6858000"/>
              <a:gd name="connsiteX79" fmla="*/ 5532836 w 6128435"/>
              <a:gd name="connsiteY79" fmla="*/ 3353840 h 6858000"/>
              <a:gd name="connsiteX80" fmla="*/ 5561229 w 6128435"/>
              <a:gd name="connsiteY80" fmla="*/ 3395784 h 6858000"/>
              <a:gd name="connsiteX81" fmla="*/ 5589758 w 6128435"/>
              <a:gd name="connsiteY81" fmla="*/ 3506453 h 6858000"/>
              <a:gd name="connsiteX82" fmla="*/ 5596144 w 6128435"/>
              <a:gd name="connsiteY82" fmla="*/ 3534624 h 6858000"/>
              <a:gd name="connsiteX83" fmla="*/ 5597750 w 6128435"/>
              <a:gd name="connsiteY83" fmla="*/ 3534129 h 6858000"/>
              <a:gd name="connsiteX84" fmla="*/ 5599700 w 6128435"/>
              <a:gd name="connsiteY84" fmla="*/ 3547221 h 6858000"/>
              <a:gd name="connsiteX85" fmla="*/ 5615031 w 6128435"/>
              <a:gd name="connsiteY85" fmla="*/ 3557482 h 6858000"/>
              <a:gd name="connsiteX86" fmla="*/ 5618377 w 6128435"/>
              <a:gd name="connsiteY86" fmla="*/ 3588431 h 6858000"/>
              <a:gd name="connsiteX87" fmla="*/ 5612155 w 6128435"/>
              <a:gd name="connsiteY87" fmla="*/ 3589869 h 6858000"/>
              <a:gd name="connsiteX88" fmla="*/ 5620843 w 6128435"/>
              <a:gd name="connsiteY88" fmla="*/ 3606745 h 6858000"/>
              <a:gd name="connsiteX89" fmla="*/ 5655472 w 6128435"/>
              <a:gd name="connsiteY89" fmla="*/ 3678877 h 6858000"/>
              <a:gd name="connsiteX90" fmla="*/ 5680448 w 6128435"/>
              <a:gd name="connsiteY90" fmla="*/ 3717760 h 6858000"/>
              <a:gd name="connsiteX91" fmla="*/ 5683015 w 6128435"/>
              <a:gd name="connsiteY91" fmla="*/ 3762025 h 6858000"/>
              <a:gd name="connsiteX92" fmla="*/ 5696643 w 6128435"/>
              <a:gd name="connsiteY92" fmla="*/ 3773888 h 6858000"/>
              <a:gd name="connsiteX93" fmla="*/ 5699203 w 6128435"/>
              <a:gd name="connsiteY93" fmla="*/ 3775823 h 6858000"/>
              <a:gd name="connsiteX94" fmla="*/ 5704824 w 6128435"/>
              <a:gd name="connsiteY94" fmla="*/ 3785966 h 6858000"/>
              <a:gd name="connsiteX95" fmla="*/ 5712204 w 6128435"/>
              <a:gd name="connsiteY95" fmla="*/ 3785830 h 6858000"/>
              <a:gd name="connsiteX96" fmla="*/ 5724816 w 6128435"/>
              <a:gd name="connsiteY96" fmla="*/ 3798949 h 6858000"/>
              <a:gd name="connsiteX97" fmla="*/ 5733539 w 6128435"/>
              <a:gd name="connsiteY97" fmla="*/ 3818457 h 6858000"/>
              <a:gd name="connsiteX98" fmla="*/ 5768491 w 6128435"/>
              <a:gd name="connsiteY98" fmla="*/ 3914399 h 6858000"/>
              <a:gd name="connsiteX99" fmla="*/ 5793123 w 6128435"/>
              <a:gd name="connsiteY99" fmla="*/ 3969952 h 6858000"/>
              <a:gd name="connsiteX100" fmla="*/ 5808321 w 6128435"/>
              <a:gd name="connsiteY100" fmla="*/ 3988153 h 6858000"/>
              <a:gd name="connsiteX101" fmla="*/ 5825621 w 6128435"/>
              <a:gd name="connsiteY101" fmla="*/ 4015525 h 6858000"/>
              <a:gd name="connsiteX102" fmla="*/ 5860672 w 6128435"/>
              <a:gd name="connsiteY102" fmla="*/ 4061579 h 6858000"/>
              <a:gd name="connsiteX103" fmla="*/ 5872173 w 6128435"/>
              <a:gd name="connsiteY103" fmla="*/ 4088497 h 6858000"/>
              <a:gd name="connsiteX104" fmla="*/ 5883705 w 6128435"/>
              <a:gd name="connsiteY104" fmla="*/ 4101899 h 6858000"/>
              <a:gd name="connsiteX105" fmla="*/ 5885314 w 6128435"/>
              <a:gd name="connsiteY105" fmla="*/ 4108387 h 6858000"/>
              <a:gd name="connsiteX106" fmla="*/ 5894095 w 6128435"/>
              <a:gd name="connsiteY106" fmla="*/ 4128857 h 6858000"/>
              <a:gd name="connsiteX107" fmla="*/ 5898339 w 6128435"/>
              <a:gd name="connsiteY107" fmla="*/ 4140800 h 6858000"/>
              <a:gd name="connsiteX108" fmla="*/ 5899734 w 6128435"/>
              <a:gd name="connsiteY108" fmla="*/ 4145632 h 6858000"/>
              <a:gd name="connsiteX109" fmla="*/ 5897098 w 6128435"/>
              <a:gd name="connsiteY109" fmla="*/ 4157819 h 6858000"/>
              <a:gd name="connsiteX110" fmla="*/ 5903513 w 6128435"/>
              <a:gd name="connsiteY110" fmla="*/ 4187661 h 6858000"/>
              <a:gd name="connsiteX111" fmla="*/ 5917114 w 6128435"/>
              <a:gd name="connsiteY111" fmla="*/ 4213096 h 6858000"/>
              <a:gd name="connsiteX112" fmla="*/ 5921153 w 6128435"/>
              <a:gd name="connsiteY112" fmla="*/ 4236222 h 6858000"/>
              <a:gd name="connsiteX113" fmla="*/ 5924233 w 6128435"/>
              <a:gd name="connsiteY113" fmla="*/ 4242060 h 6858000"/>
              <a:gd name="connsiteX114" fmla="*/ 5928910 w 6128435"/>
              <a:gd name="connsiteY114" fmla="*/ 4300973 h 6858000"/>
              <a:gd name="connsiteX115" fmla="*/ 5939320 w 6128435"/>
              <a:gd name="connsiteY115" fmla="*/ 4340435 h 6858000"/>
              <a:gd name="connsiteX116" fmla="*/ 5946705 w 6128435"/>
              <a:gd name="connsiteY116" fmla="*/ 4428051 h 6858000"/>
              <a:gd name="connsiteX117" fmla="*/ 5949261 w 6128435"/>
              <a:gd name="connsiteY117" fmla="*/ 4449185 h 6858000"/>
              <a:gd name="connsiteX118" fmla="*/ 5957504 w 6128435"/>
              <a:gd name="connsiteY118" fmla="*/ 4465911 h 6858000"/>
              <a:gd name="connsiteX119" fmla="*/ 5964689 w 6128435"/>
              <a:gd name="connsiteY119" fmla="*/ 4468532 h 6858000"/>
              <a:gd name="connsiteX120" fmla="*/ 5967062 w 6128435"/>
              <a:gd name="connsiteY120" fmla="*/ 4479923 h 6858000"/>
              <a:gd name="connsiteX121" fmla="*/ 5968960 w 6128435"/>
              <a:gd name="connsiteY121" fmla="*/ 4482655 h 6858000"/>
              <a:gd name="connsiteX122" fmla="*/ 5978567 w 6128435"/>
              <a:gd name="connsiteY122" fmla="*/ 4498605 h 6858000"/>
              <a:gd name="connsiteX123" fmla="*/ 5980106 w 6128435"/>
              <a:gd name="connsiteY123" fmla="*/ 4585087 h 6858000"/>
              <a:gd name="connsiteX124" fmla="*/ 5998138 w 6128435"/>
              <a:gd name="connsiteY124" fmla="*/ 4697518 h 6858000"/>
              <a:gd name="connsiteX125" fmla="*/ 6013516 w 6128435"/>
              <a:gd name="connsiteY125" fmla="*/ 4786619 h 6858000"/>
              <a:gd name="connsiteX126" fmla="*/ 6025404 w 6128435"/>
              <a:gd name="connsiteY126" fmla="*/ 4858148 h 6858000"/>
              <a:gd name="connsiteX127" fmla="*/ 6007749 w 6128435"/>
              <a:gd name="connsiteY127" fmla="*/ 4964715 h 6858000"/>
              <a:gd name="connsiteX128" fmla="*/ 6005269 w 6128435"/>
              <a:gd name="connsiteY128" fmla="*/ 5150567 h 6858000"/>
              <a:gd name="connsiteX129" fmla="*/ 6001127 w 6128435"/>
              <a:gd name="connsiteY129" fmla="*/ 5164609 h 6858000"/>
              <a:gd name="connsiteX130" fmla="*/ 5996647 w 6128435"/>
              <a:gd name="connsiteY130" fmla="*/ 5185640 h 6858000"/>
              <a:gd name="connsiteX131" fmla="*/ 5998514 w 6128435"/>
              <a:gd name="connsiteY131" fmla="*/ 5189673 h 6858000"/>
              <a:gd name="connsiteX132" fmla="*/ 5995970 w 6128435"/>
              <a:gd name="connsiteY132" fmla="*/ 5221547 h 6858000"/>
              <a:gd name="connsiteX133" fmla="*/ 5997218 w 6128435"/>
              <a:gd name="connsiteY133" fmla="*/ 5222031 h 6858000"/>
              <a:gd name="connsiteX134" fmla="*/ 6002116 w 6128435"/>
              <a:gd name="connsiteY134" fmla="*/ 5231223 h 6858000"/>
              <a:gd name="connsiteX135" fmla="*/ 6008541 w 6128435"/>
              <a:gd name="connsiteY135" fmla="*/ 5248680 h 6858000"/>
              <a:gd name="connsiteX136" fmla="*/ 6039260 w 6128435"/>
              <a:gd name="connsiteY136" fmla="*/ 5289518 h 6858000"/>
              <a:gd name="connsiteX137" fmla="*/ 6036748 w 6128435"/>
              <a:gd name="connsiteY137" fmla="*/ 5322752 h 6858000"/>
              <a:gd name="connsiteX138" fmla="*/ 6036943 w 6128435"/>
              <a:gd name="connsiteY138" fmla="*/ 5329480 h 6858000"/>
              <a:gd name="connsiteX139" fmla="*/ 6037236 w 6128435"/>
              <a:gd name="connsiteY139" fmla="*/ 5329634 h 6858000"/>
              <a:gd name="connsiteX140" fmla="*/ 6038019 w 6128435"/>
              <a:gd name="connsiteY140" fmla="*/ 5336764 h 6858000"/>
              <a:gd name="connsiteX141" fmla="*/ 6037298 w 6128435"/>
              <a:gd name="connsiteY141" fmla="*/ 5341753 h 6858000"/>
              <a:gd name="connsiteX142" fmla="*/ 6037677 w 6128435"/>
              <a:gd name="connsiteY142" fmla="*/ 5354807 h 6858000"/>
              <a:gd name="connsiteX143" fmla="*/ 6039728 w 6128435"/>
              <a:gd name="connsiteY143" fmla="*/ 5359416 h 6858000"/>
              <a:gd name="connsiteX144" fmla="*/ 6043311 w 6128435"/>
              <a:gd name="connsiteY144" fmla="*/ 5361407 h 6858000"/>
              <a:gd name="connsiteX145" fmla="*/ 6042954 w 6128435"/>
              <a:gd name="connsiteY145" fmla="*/ 5362576 h 6858000"/>
              <a:gd name="connsiteX146" fmla="*/ 6053435 w 6128435"/>
              <a:gd name="connsiteY146" fmla="*/ 5387547 h 6858000"/>
              <a:gd name="connsiteX147" fmla="*/ 6065933 w 6128435"/>
              <a:gd name="connsiteY147" fmla="*/ 5443002 h 6858000"/>
              <a:gd name="connsiteX148" fmla="*/ 6068640 w 6128435"/>
              <a:gd name="connsiteY148" fmla="*/ 5474503 h 6858000"/>
              <a:gd name="connsiteX149" fmla="*/ 6080922 w 6128435"/>
              <a:gd name="connsiteY149" fmla="*/ 5561070 h 6858000"/>
              <a:gd name="connsiteX150" fmla="*/ 6096949 w 6128435"/>
              <a:gd name="connsiteY150" fmla="*/ 5648179 h 6858000"/>
              <a:gd name="connsiteX151" fmla="*/ 6125703 w 6128435"/>
              <a:gd name="connsiteY151" fmla="*/ 5692894 h 6858000"/>
              <a:gd name="connsiteX152" fmla="*/ 6126670 w 6128435"/>
              <a:gd name="connsiteY152" fmla="*/ 5697882 h 6858000"/>
              <a:gd name="connsiteX153" fmla="*/ 6124061 w 6128435"/>
              <a:gd name="connsiteY153" fmla="*/ 5710294 h 6858000"/>
              <a:gd name="connsiteX154" fmla="*/ 6122213 w 6128435"/>
              <a:gd name="connsiteY154" fmla="*/ 5714762 h 6858000"/>
              <a:gd name="connsiteX155" fmla="*/ 6121353 w 6128435"/>
              <a:gd name="connsiteY155" fmla="*/ 5721725 h 6858000"/>
              <a:gd name="connsiteX156" fmla="*/ 6121607 w 6128435"/>
              <a:gd name="connsiteY156" fmla="*/ 5721959 h 6858000"/>
              <a:gd name="connsiteX157" fmla="*/ 6120262 w 6128435"/>
              <a:gd name="connsiteY157" fmla="*/ 5728358 h 6858000"/>
              <a:gd name="connsiteX158" fmla="*/ 6110194 w 6128435"/>
              <a:gd name="connsiteY158" fmla="*/ 5758853 h 6858000"/>
              <a:gd name="connsiteX159" fmla="*/ 6127519 w 6128435"/>
              <a:gd name="connsiteY159" fmla="*/ 5865775 h 6858000"/>
              <a:gd name="connsiteX160" fmla="*/ 6128435 w 6128435"/>
              <a:gd name="connsiteY160" fmla="*/ 5870164 h 6858000"/>
              <a:gd name="connsiteX161" fmla="*/ 6119217 w 6128435"/>
              <a:gd name="connsiteY161" fmla="*/ 5888542 h 6858000"/>
              <a:gd name="connsiteX162" fmla="*/ 6115966 w 6128435"/>
              <a:gd name="connsiteY162" fmla="*/ 5898387 h 6858000"/>
              <a:gd name="connsiteX163" fmla="*/ 6111924 w 6128435"/>
              <a:gd name="connsiteY163" fmla="*/ 5900444 h 6858000"/>
              <a:gd name="connsiteX164" fmla="*/ 6108716 w 6128435"/>
              <a:gd name="connsiteY164" fmla="*/ 5915345 h 6858000"/>
              <a:gd name="connsiteX165" fmla="*/ 6109524 w 6128435"/>
              <a:gd name="connsiteY165" fmla="*/ 5917328 h 6858000"/>
              <a:gd name="connsiteX166" fmla="*/ 6102493 w 6128435"/>
              <a:gd name="connsiteY166" fmla="*/ 5928602 h 6858000"/>
              <a:gd name="connsiteX167" fmla="*/ 6056863 w 6128435"/>
              <a:gd name="connsiteY167" fmla="*/ 6000643 h 6858000"/>
              <a:gd name="connsiteX168" fmla="*/ 6045436 w 6128435"/>
              <a:gd name="connsiteY168" fmla="*/ 6124480 h 6858000"/>
              <a:gd name="connsiteX169" fmla="*/ 6030489 w 6128435"/>
              <a:gd name="connsiteY169" fmla="*/ 6317666 h 6858000"/>
              <a:gd name="connsiteX170" fmla="*/ 6007492 w 6128435"/>
              <a:gd name="connsiteY170" fmla="*/ 6440818 h 6858000"/>
              <a:gd name="connsiteX171" fmla="*/ 6009467 w 6128435"/>
              <a:gd name="connsiteY171" fmla="*/ 6487076 h 6858000"/>
              <a:gd name="connsiteX172" fmla="*/ 5995064 w 6128435"/>
              <a:gd name="connsiteY172" fmla="*/ 6540791 h 6858000"/>
              <a:gd name="connsiteX173" fmla="*/ 5996309 w 6128435"/>
              <a:gd name="connsiteY173" fmla="*/ 6543961 h 6858000"/>
              <a:gd name="connsiteX174" fmla="*/ 5996048 w 6128435"/>
              <a:gd name="connsiteY174" fmla="*/ 6555444 h 6858000"/>
              <a:gd name="connsiteX175" fmla="*/ 6002524 w 6128435"/>
              <a:gd name="connsiteY175" fmla="*/ 6560188 h 6858000"/>
              <a:gd name="connsiteX176" fmla="*/ 6006823 w 6128435"/>
              <a:gd name="connsiteY176" fmla="*/ 6578546 h 6858000"/>
              <a:gd name="connsiteX177" fmla="*/ 6004510 w 6128435"/>
              <a:gd name="connsiteY177" fmla="*/ 6599256 h 6858000"/>
              <a:gd name="connsiteX178" fmla="*/ 5986207 w 6128435"/>
              <a:gd name="connsiteY178" fmla="*/ 6695855 h 6858000"/>
              <a:gd name="connsiteX179" fmla="*/ 5979428 w 6128435"/>
              <a:gd name="connsiteY179" fmla="*/ 6754678 h 6858000"/>
              <a:gd name="connsiteX180" fmla="*/ 5983398 w 6128435"/>
              <a:gd name="connsiteY180" fmla="*/ 6778641 h 6858000"/>
              <a:gd name="connsiteX181" fmla="*/ 5984543 w 6128435"/>
              <a:gd name="connsiteY181" fmla="*/ 6811016 h 6858000"/>
              <a:gd name="connsiteX182" fmla="*/ 5981802 w 6128435"/>
              <a:gd name="connsiteY182" fmla="*/ 6838578 h 6858000"/>
              <a:gd name="connsiteX183" fmla="*/ 5979671 w 6128435"/>
              <a:gd name="connsiteY183" fmla="*/ 6858000 h 6858000"/>
              <a:gd name="connsiteX184" fmla="*/ 0 w 6128435"/>
              <a:gd name="connsiteY184" fmla="*/ 6858000 h 6858000"/>
              <a:gd name="connsiteX185" fmla="*/ 0 w 6128435"/>
              <a:gd name="connsiteY18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80947 w 6128435"/>
              <a:gd name="connsiteY35" fmla="*/ 1904438 h 6858000"/>
              <a:gd name="connsiteX36" fmla="*/ 5252592 w 6128435"/>
              <a:gd name="connsiteY36" fmla="*/ 2092210 h 6858000"/>
              <a:gd name="connsiteX37" fmla="*/ 5264303 w 6128435"/>
              <a:gd name="connsiteY37" fmla="*/ 2225157 h 6858000"/>
              <a:gd name="connsiteX38" fmla="*/ 5254949 w 6128435"/>
              <a:gd name="connsiteY38" fmla="*/ 2236160 h 6858000"/>
              <a:gd name="connsiteX39" fmla="*/ 5250104 w 6128435"/>
              <a:gd name="connsiteY39" fmla="*/ 2249166 h 6858000"/>
              <a:gd name="connsiteX40" fmla="*/ 5251214 w 6128435"/>
              <a:gd name="connsiteY40" fmla="*/ 2250944 h 6858000"/>
              <a:gd name="connsiteX41" fmla="*/ 5250644 w 6128435"/>
              <a:gd name="connsiteY41" fmla="*/ 2266619 h 6858000"/>
              <a:gd name="connsiteX42" fmla="*/ 5247111 w 6128435"/>
              <a:gd name="connsiteY42" fmla="*/ 2269679 h 6858000"/>
              <a:gd name="connsiteX43" fmla="*/ 5245653 w 6128435"/>
              <a:gd name="connsiteY43" fmla="*/ 2280317 h 6858000"/>
              <a:gd name="connsiteX44" fmla="*/ 5239901 w 6128435"/>
              <a:gd name="connsiteY44" fmla="*/ 2300961 h 6858000"/>
              <a:gd name="connsiteX45" fmla="*/ 5241522 w 6128435"/>
              <a:gd name="connsiteY45" fmla="*/ 2305114 h 6858000"/>
              <a:gd name="connsiteX46" fmla="*/ 5237050 w 6128435"/>
              <a:gd name="connsiteY46" fmla="*/ 2336703 h 6858000"/>
              <a:gd name="connsiteX47" fmla="*/ 5238267 w 6128435"/>
              <a:gd name="connsiteY47" fmla="*/ 2337277 h 6858000"/>
              <a:gd name="connsiteX48" fmla="*/ 5242602 w 6128435"/>
              <a:gd name="connsiteY48" fmla="*/ 2346782 h 6858000"/>
              <a:gd name="connsiteX49" fmla="*/ 5247963 w 6128435"/>
              <a:gd name="connsiteY49" fmla="*/ 2364638 h 6858000"/>
              <a:gd name="connsiteX50" fmla="*/ 5276175 w 6128435"/>
              <a:gd name="connsiteY50" fmla="*/ 2407515 h 6858000"/>
              <a:gd name="connsiteX51" fmla="*/ 5271650 w 6128435"/>
              <a:gd name="connsiteY51" fmla="*/ 2440467 h 6858000"/>
              <a:gd name="connsiteX52" fmla="*/ 5271438 w 6128435"/>
              <a:gd name="connsiteY52" fmla="*/ 2447186 h 6858000"/>
              <a:gd name="connsiteX53" fmla="*/ 5271722 w 6128435"/>
              <a:gd name="connsiteY53" fmla="*/ 2447359 h 6858000"/>
              <a:gd name="connsiteX54" fmla="*/ 5272069 w 6128435"/>
              <a:gd name="connsiteY54" fmla="*/ 2454523 h 6858000"/>
              <a:gd name="connsiteX55" fmla="*/ 5271049 w 6128435"/>
              <a:gd name="connsiteY55" fmla="*/ 2459442 h 6858000"/>
              <a:gd name="connsiteX56" fmla="*/ 5270636 w 6128435"/>
              <a:gd name="connsiteY56" fmla="*/ 2472481 h 6858000"/>
              <a:gd name="connsiteX57" fmla="*/ 5272406 w 6128435"/>
              <a:gd name="connsiteY57" fmla="*/ 2477221 h 6858000"/>
              <a:gd name="connsiteX58" fmla="*/ 5307538 w 6128435"/>
              <a:gd name="connsiteY58" fmla="*/ 2514685 h 6858000"/>
              <a:gd name="connsiteX59" fmla="*/ 5337604 w 6128435"/>
              <a:gd name="connsiteY59" fmla="*/ 2597632 h 6858000"/>
              <a:gd name="connsiteX60" fmla="*/ 5407503 w 6128435"/>
              <a:gd name="connsiteY60" fmla="*/ 2786290 h 6858000"/>
              <a:gd name="connsiteX61" fmla="*/ 5407356 w 6128435"/>
              <a:gd name="connsiteY61" fmla="*/ 2787545 h 6858000"/>
              <a:gd name="connsiteX62" fmla="*/ 5411130 w 6128435"/>
              <a:gd name="connsiteY62" fmla="*/ 2788640 h 6858000"/>
              <a:gd name="connsiteX63" fmla="*/ 5416439 w 6128435"/>
              <a:gd name="connsiteY63" fmla="*/ 2805666 h 6858000"/>
              <a:gd name="connsiteX64" fmla="*/ 5416589 w 6128435"/>
              <a:gd name="connsiteY64" fmla="*/ 2810822 h 6858000"/>
              <a:gd name="connsiteX65" fmla="*/ 5418542 w 6128435"/>
              <a:gd name="connsiteY65" fmla="*/ 2817745 h 6858000"/>
              <a:gd name="connsiteX66" fmla="*/ 5418847 w 6128435"/>
              <a:gd name="connsiteY66" fmla="*/ 2817825 h 6858000"/>
              <a:gd name="connsiteX67" fmla="*/ 5423364 w 6128435"/>
              <a:gd name="connsiteY67" fmla="*/ 2858292 h 6858000"/>
              <a:gd name="connsiteX68" fmla="*/ 5479298 w 6128435"/>
              <a:gd name="connsiteY68" fmla="*/ 2947791 h 6858000"/>
              <a:gd name="connsiteX69" fmla="*/ 5481770 w 6128435"/>
              <a:gd name="connsiteY69" fmla="*/ 2951352 h 6858000"/>
              <a:gd name="connsiteX70" fmla="*/ 5481013 w 6128435"/>
              <a:gd name="connsiteY70" fmla="*/ 2973461 h 6858000"/>
              <a:gd name="connsiteX71" fmla="*/ 5482045 w 6128435"/>
              <a:gd name="connsiteY71" fmla="*/ 2984371 h 6858000"/>
              <a:gd name="connsiteX72" fmla="*/ 5479405 w 6128435"/>
              <a:gd name="connsiteY72" fmla="*/ 2988507 h 6858000"/>
              <a:gd name="connsiteX73" fmla="*/ 5482415 w 6128435"/>
              <a:gd name="connsiteY73" fmla="*/ 3004079 h 6858000"/>
              <a:gd name="connsiteX74" fmla="*/ 5483865 w 6128435"/>
              <a:gd name="connsiteY74" fmla="*/ 3005467 h 6858000"/>
              <a:gd name="connsiteX75" fmla="*/ 5482236 w 6128435"/>
              <a:gd name="connsiteY75" fmla="*/ 3019791 h 6858000"/>
              <a:gd name="connsiteX76" fmla="*/ 5475895 w 6128435"/>
              <a:gd name="connsiteY76" fmla="*/ 3033578 h 6858000"/>
              <a:gd name="connsiteX77" fmla="*/ 5477595 w 6128435"/>
              <a:gd name="connsiteY77" fmla="*/ 3250534 h 6858000"/>
              <a:gd name="connsiteX78" fmla="*/ 5532836 w 6128435"/>
              <a:gd name="connsiteY78" fmla="*/ 3353840 h 6858000"/>
              <a:gd name="connsiteX79" fmla="*/ 5561229 w 6128435"/>
              <a:gd name="connsiteY79" fmla="*/ 3395784 h 6858000"/>
              <a:gd name="connsiteX80" fmla="*/ 5589758 w 6128435"/>
              <a:gd name="connsiteY80" fmla="*/ 3506453 h 6858000"/>
              <a:gd name="connsiteX81" fmla="*/ 5596144 w 6128435"/>
              <a:gd name="connsiteY81" fmla="*/ 3534624 h 6858000"/>
              <a:gd name="connsiteX82" fmla="*/ 5597750 w 6128435"/>
              <a:gd name="connsiteY82" fmla="*/ 3534129 h 6858000"/>
              <a:gd name="connsiteX83" fmla="*/ 5599700 w 6128435"/>
              <a:gd name="connsiteY83" fmla="*/ 3547221 h 6858000"/>
              <a:gd name="connsiteX84" fmla="*/ 5615031 w 6128435"/>
              <a:gd name="connsiteY84" fmla="*/ 3557482 h 6858000"/>
              <a:gd name="connsiteX85" fmla="*/ 5618377 w 6128435"/>
              <a:gd name="connsiteY85" fmla="*/ 3588431 h 6858000"/>
              <a:gd name="connsiteX86" fmla="*/ 5612155 w 6128435"/>
              <a:gd name="connsiteY86" fmla="*/ 3589869 h 6858000"/>
              <a:gd name="connsiteX87" fmla="*/ 5620843 w 6128435"/>
              <a:gd name="connsiteY87" fmla="*/ 3606745 h 6858000"/>
              <a:gd name="connsiteX88" fmla="*/ 5655472 w 6128435"/>
              <a:gd name="connsiteY88" fmla="*/ 3678877 h 6858000"/>
              <a:gd name="connsiteX89" fmla="*/ 5680448 w 6128435"/>
              <a:gd name="connsiteY89" fmla="*/ 3717760 h 6858000"/>
              <a:gd name="connsiteX90" fmla="*/ 5683015 w 6128435"/>
              <a:gd name="connsiteY90" fmla="*/ 3762025 h 6858000"/>
              <a:gd name="connsiteX91" fmla="*/ 5696643 w 6128435"/>
              <a:gd name="connsiteY91" fmla="*/ 3773888 h 6858000"/>
              <a:gd name="connsiteX92" fmla="*/ 5699203 w 6128435"/>
              <a:gd name="connsiteY92" fmla="*/ 3775823 h 6858000"/>
              <a:gd name="connsiteX93" fmla="*/ 5704824 w 6128435"/>
              <a:gd name="connsiteY93" fmla="*/ 3785966 h 6858000"/>
              <a:gd name="connsiteX94" fmla="*/ 5712204 w 6128435"/>
              <a:gd name="connsiteY94" fmla="*/ 3785830 h 6858000"/>
              <a:gd name="connsiteX95" fmla="*/ 5724816 w 6128435"/>
              <a:gd name="connsiteY95" fmla="*/ 3798949 h 6858000"/>
              <a:gd name="connsiteX96" fmla="*/ 5733539 w 6128435"/>
              <a:gd name="connsiteY96" fmla="*/ 3818457 h 6858000"/>
              <a:gd name="connsiteX97" fmla="*/ 5768491 w 6128435"/>
              <a:gd name="connsiteY97" fmla="*/ 3914399 h 6858000"/>
              <a:gd name="connsiteX98" fmla="*/ 5793123 w 6128435"/>
              <a:gd name="connsiteY98" fmla="*/ 3969952 h 6858000"/>
              <a:gd name="connsiteX99" fmla="*/ 5808321 w 6128435"/>
              <a:gd name="connsiteY99" fmla="*/ 3988153 h 6858000"/>
              <a:gd name="connsiteX100" fmla="*/ 5825621 w 6128435"/>
              <a:gd name="connsiteY100" fmla="*/ 4015525 h 6858000"/>
              <a:gd name="connsiteX101" fmla="*/ 5860672 w 6128435"/>
              <a:gd name="connsiteY101" fmla="*/ 4061579 h 6858000"/>
              <a:gd name="connsiteX102" fmla="*/ 5872173 w 6128435"/>
              <a:gd name="connsiteY102" fmla="*/ 4088497 h 6858000"/>
              <a:gd name="connsiteX103" fmla="*/ 5883705 w 6128435"/>
              <a:gd name="connsiteY103" fmla="*/ 4101899 h 6858000"/>
              <a:gd name="connsiteX104" fmla="*/ 5885314 w 6128435"/>
              <a:gd name="connsiteY104" fmla="*/ 4108387 h 6858000"/>
              <a:gd name="connsiteX105" fmla="*/ 5894095 w 6128435"/>
              <a:gd name="connsiteY105" fmla="*/ 4128857 h 6858000"/>
              <a:gd name="connsiteX106" fmla="*/ 5898339 w 6128435"/>
              <a:gd name="connsiteY106" fmla="*/ 4140800 h 6858000"/>
              <a:gd name="connsiteX107" fmla="*/ 5899734 w 6128435"/>
              <a:gd name="connsiteY107" fmla="*/ 4145632 h 6858000"/>
              <a:gd name="connsiteX108" fmla="*/ 5897098 w 6128435"/>
              <a:gd name="connsiteY108" fmla="*/ 4157819 h 6858000"/>
              <a:gd name="connsiteX109" fmla="*/ 5903513 w 6128435"/>
              <a:gd name="connsiteY109" fmla="*/ 4187661 h 6858000"/>
              <a:gd name="connsiteX110" fmla="*/ 5917114 w 6128435"/>
              <a:gd name="connsiteY110" fmla="*/ 4213096 h 6858000"/>
              <a:gd name="connsiteX111" fmla="*/ 5921153 w 6128435"/>
              <a:gd name="connsiteY111" fmla="*/ 4236222 h 6858000"/>
              <a:gd name="connsiteX112" fmla="*/ 5924233 w 6128435"/>
              <a:gd name="connsiteY112" fmla="*/ 4242060 h 6858000"/>
              <a:gd name="connsiteX113" fmla="*/ 5928910 w 6128435"/>
              <a:gd name="connsiteY113" fmla="*/ 4300973 h 6858000"/>
              <a:gd name="connsiteX114" fmla="*/ 5939320 w 6128435"/>
              <a:gd name="connsiteY114" fmla="*/ 4340435 h 6858000"/>
              <a:gd name="connsiteX115" fmla="*/ 5946705 w 6128435"/>
              <a:gd name="connsiteY115" fmla="*/ 4428051 h 6858000"/>
              <a:gd name="connsiteX116" fmla="*/ 5949261 w 6128435"/>
              <a:gd name="connsiteY116" fmla="*/ 4449185 h 6858000"/>
              <a:gd name="connsiteX117" fmla="*/ 5957504 w 6128435"/>
              <a:gd name="connsiteY117" fmla="*/ 4465911 h 6858000"/>
              <a:gd name="connsiteX118" fmla="*/ 5964689 w 6128435"/>
              <a:gd name="connsiteY118" fmla="*/ 4468532 h 6858000"/>
              <a:gd name="connsiteX119" fmla="*/ 5967062 w 6128435"/>
              <a:gd name="connsiteY119" fmla="*/ 4479923 h 6858000"/>
              <a:gd name="connsiteX120" fmla="*/ 5968960 w 6128435"/>
              <a:gd name="connsiteY120" fmla="*/ 4482655 h 6858000"/>
              <a:gd name="connsiteX121" fmla="*/ 5978567 w 6128435"/>
              <a:gd name="connsiteY121" fmla="*/ 4498605 h 6858000"/>
              <a:gd name="connsiteX122" fmla="*/ 5980106 w 6128435"/>
              <a:gd name="connsiteY122" fmla="*/ 4585087 h 6858000"/>
              <a:gd name="connsiteX123" fmla="*/ 5998138 w 6128435"/>
              <a:gd name="connsiteY123" fmla="*/ 4697518 h 6858000"/>
              <a:gd name="connsiteX124" fmla="*/ 6013516 w 6128435"/>
              <a:gd name="connsiteY124" fmla="*/ 4786619 h 6858000"/>
              <a:gd name="connsiteX125" fmla="*/ 6025404 w 6128435"/>
              <a:gd name="connsiteY125" fmla="*/ 4858148 h 6858000"/>
              <a:gd name="connsiteX126" fmla="*/ 6007749 w 6128435"/>
              <a:gd name="connsiteY126" fmla="*/ 4964715 h 6858000"/>
              <a:gd name="connsiteX127" fmla="*/ 6005269 w 6128435"/>
              <a:gd name="connsiteY127" fmla="*/ 5150567 h 6858000"/>
              <a:gd name="connsiteX128" fmla="*/ 6001127 w 6128435"/>
              <a:gd name="connsiteY128" fmla="*/ 5164609 h 6858000"/>
              <a:gd name="connsiteX129" fmla="*/ 5996647 w 6128435"/>
              <a:gd name="connsiteY129" fmla="*/ 5185640 h 6858000"/>
              <a:gd name="connsiteX130" fmla="*/ 5998514 w 6128435"/>
              <a:gd name="connsiteY130" fmla="*/ 5189673 h 6858000"/>
              <a:gd name="connsiteX131" fmla="*/ 5995970 w 6128435"/>
              <a:gd name="connsiteY131" fmla="*/ 5221547 h 6858000"/>
              <a:gd name="connsiteX132" fmla="*/ 5997218 w 6128435"/>
              <a:gd name="connsiteY132" fmla="*/ 5222031 h 6858000"/>
              <a:gd name="connsiteX133" fmla="*/ 6002116 w 6128435"/>
              <a:gd name="connsiteY133" fmla="*/ 5231223 h 6858000"/>
              <a:gd name="connsiteX134" fmla="*/ 6008541 w 6128435"/>
              <a:gd name="connsiteY134" fmla="*/ 5248680 h 6858000"/>
              <a:gd name="connsiteX135" fmla="*/ 6039260 w 6128435"/>
              <a:gd name="connsiteY135" fmla="*/ 5289518 h 6858000"/>
              <a:gd name="connsiteX136" fmla="*/ 6036748 w 6128435"/>
              <a:gd name="connsiteY136" fmla="*/ 5322752 h 6858000"/>
              <a:gd name="connsiteX137" fmla="*/ 6036943 w 6128435"/>
              <a:gd name="connsiteY137" fmla="*/ 5329480 h 6858000"/>
              <a:gd name="connsiteX138" fmla="*/ 6037236 w 6128435"/>
              <a:gd name="connsiteY138" fmla="*/ 5329634 h 6858000"/>
              <a:gd name="connsiteX139" fmla="*/ 6038019 w 6128435"/>
              <a:gd name="connsiteY139" fmla="*/ 5336764 h 6858000"/>
              <a:gd name="connsiteX140" fmla="*/ 6037298 w 6128435"/>
              <a:gd name="connsiteY140" fmla="*/ 5341753 h 6858000"/>
              <a:gd name="connsiteX141" fmla="*/ 6037677 w 6128435"/>
              <a:gd name="connsiteY141" fmla="*/ 5354807 h 6858000"/>
              <a:gd name="connsiteX142" fmla="*/ 6039728 w 6128435"/>
              <a:gd name="connsiteY142" fmla="*/ 5359416 h 6858000"/>
              <a:gd name="connsiteX143" fmla="*/ 6043311 w 6128435"/>
              <a:gd name="connsiteY143" fmla="*/ 5361407 h 6858000"/>
              <a:gd name="connsiteX144" fmla="*/ 6042954 w 6128435"/>
              <a:gd name="connsiteY144" fmla="*/ 5362576 h 6858000"/>
              <a:gd name="connsiteX145" fmla="*/ 6053435 w 6128435"/>
              <a:gd name="connsiteY145" fmla="*/ 5387547 h 6858000"/>
              <a:gd name="connsiteX146" fmla="*/ 6065933 w 6128435"/>
              <a:gd name="connsiteY146" fmla="*/ 5443002 h 6858000"/>
              <a:gd name="connsiteX147" fmla="*/ 6068640 w 6128435"/>
              <a:gd name="connsiteY147" fmla="*/ 5474503 h 6858000"/>
              <a:gd name="connsiteX148" fmla="*/ 6080922 w 6128435"/>
              <a:gd name="connsiteY148" fmla="*/ 5561070 h 6858000"/>
              <a:gd name="connsiteX149" fmla="*/ 6096949 w 6128435"/>
              <a:gd name="connsiteY149" fmla="*/ 5648179 h 6858000"/>
              <a:gd name="connsiteX150" fmla="*/ 6125703 w 6128435"/>
              <a:gd name="connsiteY150" fmla="*/ 5692894 h 6858000"/>
              <a:gd name="connsiteX151" fmla="*/ 6126670 w 6128435"/>
              <a:gd name="connsiteY151" fmla="*/ 5697882 h 6858000"/>
              <a:gd name="connsiteX152" fmla="*/ 6124061 w 6128435"/>
              <a:gd name="connsiteY152" fmla="*/ 5710294 h 6858000"/>
              <a:gd name="connsiteX153" fmla="*/ 6122213 w 6128435"/>
              <a:gd name="connsiteY153" fmla="*/ 5714762 h 6858000"/>
              <a:gd name="connsiteX154" fmla="*/ 6121353 w 6128435"/>
              <a:gd name="connsiteY154" fmla="*/ 5721725 h 6858000"/>
              <a:gd name="connsiteX155" fmla="*/ 6121607 w 6128435"/>
              <a:gd name="connsiteY155" fmla="*/ 5721959 h 6858000"/>
              <a:gd name="connsiteX156" fmla="*/ 6120262 w 6128435"/>
              <a:gd name="connsiteY156" fmla="*/ 5728358 h 6858000"/>
              <a:gd name="connsiteX157" fmla="*/ 6110194 w 6128435"/>
              <a:gd name="connsiteY157" fmla="*/ 5758853 h 6858000"/>
              <a:gd name="connsiteX158" fmla="*/ 6127519 w 6128435"/>
              <a:gd name="connsiteY158" fmla="*/ 5865775 h 6858000"/>
              <a:gd name="connsiteX159" fmla="*/ 6128435 w 6128435"/>
              <a:gd name="connsiteY159" fmla="*/ 5870164 h 6858000"/>
              <a:gd name="connsiteX160" fmla="*/ 6119217 w 6128435"/>
              <a:gd name="connsiteY160" fmla="*/ 5888542 h 6858000"/>
              <a:gd name="connsiteX161" fmla="*/ 6115966 w 6128435"/>
              <a:gd name="connsiteY161" fmla="*/ 5898387 h 6858000"/>
              <a:gd name="connsiteX162" fmla="*/ 6111924 w 6128435"/>
              <a:gd name="connsiteY162" fmla="*/ 5900444 h 6858000"/>
              <a:gd name="connsiteX163" fmla="*/ 6108716 w 6128435"/>
              <a:gd name="connsiteY163" fmla="*/ 5915345 h 6858000"/>
              <a:gd name="connsiteX164" fmla="*/ 6109524 w 6128435"/>
              <a:gd name="connsiteY164" fmla="*/ 5917328 h 6858000"/>
              <a:gd name="connsiteX165" fmla="*/ 6102493 w 6128435"/>
              <a:gd name="connsiteY165" fmla="*/ 5928602 h 6858000"/>
              <a:gd name="connsiteX166" fmla="*/ 6056863 w 6128435"/>
              <a:gd name="connsiteY166" fmla="*/ 6000643 h 6858000"/>
              <a:gd name="connsiteX167" fmla="*/ 6045436 w 6128435"/>
              <a:gd name="connsiteY167" fmla="*/ 6124480 h 6858000"/>
              <a:gd name="connsiteX168" fmla="*/ 6030489 w 6128435"/>
              <a:gd name="connsiteY168" fmla="*/ 6317666 h 6858000"/>
              <a:gd name="connsiteX169" fmla="*/ 6007492 w 6128435"/>
              <a:gd name="connsiteY169" fmla="*/ 6440818 h 6858000"/>
              <a:gd name="connsiteX170" fmla="*/ 6009467 w 6128435"/>
              <a:gd name="connsiteY170" fmla="*/ 6487076 h 6858000"/>
              <a:gd name="connsiteX171" fmla="*/ 5995064 w 6128435"/>
              <a:gd name="connsiteY171" fmla="*/ 6540791 h 6858000"/>
              <a:gd name="connsiteX172" fmla="*/ 5996309 w 6128435"/>
              <a:gd name="connsiteY172" fmla="*/ 6543961 h 6858000"/>
              <a:gd name="connsiteX173" fmla="*/ 5996048 w 6128435"/>
              <a:gd name="connsiteY173" fmla="*/ 6555444 h 6858000"/>
              <a:gd name="connsiteX174" fmla="*/ 6002524 w 6128435"/>
              <a:gd name="connsiteY174" fmla="*/ 6560188 h 6858000"/>
              <a:gd name="connsiteX175" fmla="*/ 6006823 w 6128435"/>
              <a:gd name="connsiteY175" fmla="*/ 6578546 h 6858000"/>
              <a:gd name="connsiteX176" fmla="*/ 6004510 w 6128435"/>
              <a:gd name="connsiteY176" fmla="*/ 6599256 h 6858000"/>
              <a:gd name="connsiteX177" fmla="*/ 5986207 w 6128435"/>
              <a:gd name="connsiteY177" fmla="*/ 6695855 h 6858000"/>
              <a:gd name="connsiteX178" fmla="*/ 5979428 w 6128435"/>
              <a:gd name="connsiteY178" fmla="*/ 6754678 h 6858000"/>
              <a:gd name="connsiteX179" fmla="*/ 5983398 w 6128435"/>
              <a:gd name="connsiteY179" fmla="*/ 6778641 h 6858000"/>
              <a:gd name="connsiteX180" fmla="*/ 5984543 w 6128435"/>
              <a:gd name="connsiteY180" fmla="*/ 6811016 h 6858000"/>
              <a:gd name="connsiteX181" fmla="*/ 5981802 w 6128435"/>
              <a:gd name="connsiteY181" fmla="*/ 6838578 h 6858000"/>
              <a:gd name="connsiteX182" fmla="*/ 5979671 w 6128435"/>
              <a:gd name="connsiteY182" fmla="*/ 6858000 h 6858000"/>
              <a:gd name="connsiteX183" fmla="*/ 0 w 6128435"/>
              <a:gd name="connsiteY183" fmla="*/ 6858000 h 6858000"/>
              <a:gd name="connsiteX184" fmla="*/ 0 w 6128435"/>
              <a:gd name="connsiteY18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55696 w 6128435"/>
              <a:gd name="connsiteY34" fmla="*/ 1880842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01198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50095 w 6128435"/>
              <a:gd name="connsiteY32" fmla="*/ 1655519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14889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6175 w 6128435"/>
              <a:gd name="connsiteY49" fmla="*/ 2407515 h 6858000"/>
              <a:gd name="connsiteX50" fmla="*/ 5271650 w 6128435"/>
              <a:gd name="connsiteY50" fmla="*/ 2440467 h 6858000"/>
              <a:gd name="connsiteX51" fmla="*/ 5271438 w 6128435"/>
              <a:gd name="connsiteY51" fmla="*/ 2447186 h 6858000"/>
              <a:gd name="connsiteX52" fmla="*/ 5271722 w 6128435"/>
              <a:gd name="connsiteY52" fmla="*/ 2447359 h 6858000"/>
              <a:gd name="connsiteX53" fmla="*/ 5272069 w 6128435"/>
              <a:gd name="connsiteY53" fmla="*/ 2454523 h 6858000"/>
              <a:gd name="connsiteX54" fmla="*/ 5271049 w 6128435"/>
              <a:gd name="connsiteY54" fmla="*/ 2459442 h 6858000"/>
              <a:gd name="connsiteX55" fmla="*/ 5270636 w 6128435"/>
              <a:gd name="connsiteY55" fmla="*/ 2472481 h 6858000"/>
              <a:gd name="connsiteX56" fmla="*/ 5272406 w 6128435"/>
              <a:gd name="connsiteY56" fmla="*/ 2477221 h 6858000"/>
              <a:gd name="connsiteX57" fmla="*/ 5307538 w 6128435"/>
              <a:gd name="connsiteY57" fmla="*/ 2514685 h 6858000"/>
              <a:gd name="connsiteX58" fmla="*/ 5337604 w 6128435"/>
              <a:gd name="connsiteY58" fmla="*/ 2597632 h 6858000"/>
              <a:gd name="connsiteX59" fmla="*/ 5407503 w 6128435"/>
              <a:gd name="connsiteY59" fmla="*/ 2786290 h 6858000"/>
              <a:gd name="connsiteX60" fmla="*/ 5407356 w 6128435"/>
              <a:gd name="connsiteY60" fmla="*/ 2787545 h 6858000"/>
              <a:gd name="connsiteX61" fmla="*/ 5411130 w 6128435"/>
              <a:gd name="connsiteY61" fmla="*/ 2788640 h 6858000"/>
              <a:gd name="connsiteX62" fmla="*/ 5416439 w 6128435"/>
              <a:gd name="connsiteY62" fmla="*/ 2805666 h 6858000"/>
              <a:gd name="connsiteX63" fmla="*/ 5416589 w 6128435"/>
              <a:gd name="connsiteY63" fmla="*/ 2810822 h 6858000"/>
              <a:gd name="connsiteX64" fmla="*/ 5418542 w 6128435"/>
              <a:gd name="connsiteY64" fmla="*/ 2817745 h 6858000"/>
              <a:gd name="connsiteX65" fmla="*/ 5418847 w 6128435"/>
              <a:gd name="connsiteY65" fmla="*/ 2817825 h 6858000"/>
              <a:gd name="connsiteX66" fmla="*/ 5423364 w 6128435"/>
              <a:gd name="connsiteY66" fmla="*/ 2858292 h 6858000"/>
              <a:gd name="connsiteX67" fmla="*/ 5479298 w 6128435"/>
              <a:gd name="connsiteY67" fmla="*/ 2947791 h 6858000"/>
              <a:gd name="connsiteX68" fmla="*/ 5481770 w 6128435"/>
              <a:gd name="connsiteY68" fmla="*/ 2951352 h 6858000"/>
              <a:gd name="connsiteX69" fmla="*/ 5481013 w 6128435"/>
              <a:gd name="connsiteY69" fmla="*/ 2973461 h 6858000"/>
              <a:gd name="connsiteX70" fmla="*/ 5482045 w 6128435"/>
              <a:gd name="connsiteY70" fmla="*/ 2984371 h 6858000"/>
              <a:gd name="connsiteX71" fmla="*/ 5479405 w 6128435"/>
              <a:gd name="connsiteY71" fmla="*/ 2988507 h 6858000"/>
              <a:gd name="connsiteX72" fmla="*/ 5482415 w 6128435"/>
              <a:gd name="connsiteY72" fmla="*/ 3004079 h 6858000"/>
              <a:gd name="connsiteX73" fmla="*/ 5483865 w 6128435"/>
              <a:gd name="connsiteY73" fmla="*/ 3005467 h 6858000"/>
              <a:gd name="connsiteX74" fmla="*/ 5482236 w 6128435"/>
              <a:gd name="connsiteY74" fmla="*/ 3019791 h 6858000"/>
              <a:gd name="connsiteX75" fmla="*/ 5475895 w 6128435"/>
              <a:gd name="connsiteY75" fmla="*/ 3033578 h 6858000"/>
              <a:gd name="connsiteX76" fmla="*/ 5477595 w 6128435"/>
              <a:gd name="connsiteY76" fmla="*/ 3250534 h 6858000"/>
              <a:gd name="connsiteX77" fmla="*/ 5532836 w 6128435"/>
              <a:gd name="connsiteY77" fmla="*/ 3353840 h 6858000"/>
              <a:gd name="connsiteX78" fmla="*/ 5561229 w 6128435"/>
              <a:gd name="connsiteY78" fmla="*/ 3395784 h 6858000"/>
              <a:gd name="connsiteX79" fmla="*/ 5589758 w 6128435"/>
              <a:gd name="connsiteY79" fmla="*/ 3506453 h 6858000"/>
              <a:gd name="connsiteX80" fmla="*/ 5596144 w 6128435"/>
              <a:gd name="connsiteY80" fmla="*/ 3534624 h 6858000"/>
              <a:gd name="connsiteX81" fmla="*/ 5597750 w 6128435"/>
              <a:gd name="connsiteY81" fmla="*/ 3534129 h 6858000"/>
              <a:gd name="connsiteX82" fmla="*/ 5599700 w 6128435"/>
              <a:gd name="connsiteY82" fmla="*/ 3547221 h 6858000"/>
              <a:gd name="connsiteX83" fmla="*/ 5615031 w 6128435"/>
              <a:gd name="connsiteY83" fmla="*/ 3557482 h 6858000"/>
              <a:gd name="connsiteX84" fmla="*/ 5618377 w 6128435"/>
              <a:gd name="connsiteY84" fmla="*/ 3588431 h 6858000"/>
              <a:gd name="connsiteX85" fmla="*/ 5612155 w 6128435"/>
              <a:gd name="connsiteY85" fmla="*/ 3589869 h 6858000"/>
              <a:gd name="connsiteX86" fmla="*/ 5620843 w 6128435"/>
              <a:gd name="connsiteY86" fmla="*/ 3606745 h 6858000"/>
              <a:gd name="connsiteX87" fmla="*/ 5655472 w 6128435"/>
              <a:gd name="connsiteY87" fmla="*/ 3678877 h 6858000"/>
              <a:gd name="connsiteX88" fmla="*/ 5680448 w 6128435"/>
              <a:gd name="connsiteY88" fmla="*/ 3717760 h 6858000"/>
              <a:gd name="connsiteX89" fmla="*/ 5683015 w 6128435"/>
              <a:gd name="connsiteY89" fmla="*/ 3762025 h 6858000"/>
              <a:gd name="connsiteX90" fmla="*/ 5696643 w 6128435"/>
              <a:gd name="connsiteY90" fmla="*/ 3773888 h 6858000"/>
              <a:gd name="connsiteX91" fmla="*/ 5699203 w 6128435"/>
              <a:gd name="connsiteY91" fmla="*/ 3775823 h 6858000"/>
              <a:gd name="connsiteX92" fmla="*/ 5704824 w 6128435"/>
              <a:gd name="connsiteY92" fmla="*/ 3785966 h 6858000"/>
              <a:gd name="connsiteX93" fmla="*/ 5712204 w 6128435"/>
              <a:gd name="connsiteY93" fmla="*/ 3785830 h 6858000"/>
              <a:gd name="connsiteX94" fmla="*/ 5724816 w 6128435"/>
              <a:gd name="connsiteY94" fmla="*/ 3798949 h 6858000"/>
              <a:gd name="connsiteX95" fmla="*/ 5733539 w 6128435"/>
              <a:gd name="connsiteY95" fmla="*/ 3818457 h 6858000"/>
              <a:gd name="connsiteX96" fmla="*/ 5768491 w 6128435"/>
              <a:gd name="connsiteY96" fmla="*/ 3914399 h 6858000"/>
              <a:gd name="connsiteX97" fmla="*/ 5793123 w 6128435"/>
              <a:gd name="connsiteY97" fmla="*/ 3969952 h 6858000"/>
              <a:gd name="connsiteX98" fmla="*/ 5808321 w 6128435"/>
              <a:gd name="connsiteY98" fmla="*/ 3988153 h 6858000"/>
              <a:gd name="connsiteX99" fmla="*/ 5825621 w 6128435"/>
              <a:gd name="connsiteY99" fmla="*/ 4015525 h 6858000"/>
              <a:gd name="connsiteX100" fmla="*/ 5860672 w 6128435"/>
              <a:gd name="connsiteY100" fmla="*/ 4061579 h 6858000"/>
              <a:gd name="connsiteX101" fmla="*/ 5872173 w 6128435"/>
              <a:gd name="connsiteY101" fmla="*/ 4088497 h 6858000"/>
              <a:gd name="connsiteX102" fmla="*/ 5883705 w 6128435"/>
              <a:gd name="connsiteY102" fmla="*/ 4101899 h 6858000"/>
              <a:gd name="connsiteX103" fmla="*/ 5885314 w 6128435"/>
              <a:gd name="connsiteY103" fmla="*/ 4108387 h 6858000"/>
              <a:gd name="connsiteX104" fmla="*/ 5894095 w 6128435"/>
              <a:gd name="connsiteY104" fmla="*/ 4128857 h 6858000"/>
              <a:gd name="connsiteX105" fmla="*/ 5898339 w 6128435"/>
              <a:gd name="connsiteY105" fmla="*/ 4140800 h 6858000"/>
              <a:gd name="connsiteX106" fmla="*/ 5899734 w 6128435"/>
              <a:gd name="connsiteY106" fmla="*/ 4145632 h 6858000"/>
              <a:gd name="connsiteX107" fmla="*/ 5897098 w 6128435"/>
              <a:gd name="connsiteY107" fmla="*/ 4157819 h 6858000"/>
              <a:gd name="connsiteX108" fmla="*/ 5903513 w 6128435"/>
              <a:gd name="connsiteY108" fmla="*/ 4187661 h 6858000"/>
              <a:gd name="connsiteX109" fmla="*/ 5917114 w 6128435"/>
              <a:gd name="connsiteY109" fmla="*/ 4213096 h 6858000"/>
              <a:gd name="connsiteX110" fmla="*/ 5921153 w 6128435"/>
              <a:gd name="connsiteY110" fmla="*/ 4236222 h 6858000"/>
              <a:gd name="connsiteX111" fmla="*/ 5924233 w 6128435"/>
              <a:gd name="connsiteY111" fmla="*/ 4242060 h 6858000"/>
              <a:gd name="connsiteX112" fmla="*/ 5928910 w 6128435"/>
              <a:gd name="connsiteY112" fmla="*/ 4300973 h 6858000"/>
              <a:gd name="connsiteX113" fmla="*/ 5939320 w 6128435"/>
              <a:gd name="connsiteY113" fmla="*/ 4340435 h 6858000"/>
              <a:gd name="connsiteX114" fmla="*/ 5946705 w 6128435"/>
              <a:gd name="connsiteY114" fmla="*/ 4428051 h 6858000"/>
              <a:gd name="connsiteX115" fmla="*/ 5949261 w 6128435"/>
              <a:gd name="connsiteY115" fmla="*/ 4449185 h 6858000"/>
              <a:gd name="connsiteX116" fmla="*/ 5957504 w 6128435"/>
              <a:gd name="connsiteY116" fmla="*/ 4465911 h 6858000"/>
              <a:gd name="connsiteX117" fmla="*/ 5964689 w 6128435"/>
              <a:gd name="connsiteY117" fmla="*/ 4468532 h 6858000"/>
              <a:gd name="connsiteX118" fmla="*/ 5967062 w 6128435"/>
              <a:gd name="connsiteY118" fmla="*/ 4479923 h 6858000"/>
              <a:gd name="connsiteX119" fmla="*/ 5968960 w 6128435"/>
              <a:gd name="connsiteY119" fmla="*/ 4482655 h 6858000"/>
              <a:gd name="connsiteX120" fmla="*/ 5978567 w 6128435"/>
              <a:gd name="connsiteY120" fmla="*/ 4498605 h 6858000"/>
              <a:gd name="connsiteX121" fmla="*/ 5980106 w 6128435"/>
              <a:gd name="connsiteY121" fmla="*/ 4585087 h 6858000"/>
              <a:gd name="connsiteX122" fmla="*/ 5998138 w 6128435"/>
              <a:gd name="connsiteY122" fmla="*/ 4697518 h 6858000"/>
              <a:gd name="connsiteX123" fmla="*/ 6013516 w 6128435"/>
              <a:gd name="connsiteY123" fmla="*/ 4786619 h 6858000"/>
              <a:gd name="connsiteX124" fmla="*/ 6025404 w 6128435"/>
              <a:gd name="connsiteY124" fmla="*/ 4858148 h 6858000"/>
              <a:gd name="connsiteX125" fmla="*/ 6007749 w 6128435"/>
              <a:gd name="connsiteY125" fmla="*/ 4964715 h 6858000"/>
              <a:gd name="connsiteX126" fmla="*/ 6005269 w 6128435"/>
              <a:gd name="connsiteY126" fmla="*/ 5150567 h 6858000"/>
              <a:gd name="connsiteX127" fmla="*/ 6001127 w 6128435"/>
              <a:gd name="connsiteY127" fmla="*/ 5164609 h 6858000"/>
              <a:gd name="connsiteX128" fmla="*/ 5996647 w 6128435"/>
              <a:gd name="connsiteY128" fmla="*/ 5185640 h 6858000"/>
              <a:gd name="connsiteX129" fmla="*/ 5998514 w 6128435"/>
              <a:gd name="connsiteY129" fmla="*/ 5189673 h 6858000"/>
              <a:gd name="connsiteX130" fmla="*/ 5995970 w 6128435"/>
              <a:gd name="connsiteY130" fmla="*/ 5221547 h 6858000"/>
              <a:gd name="connsiteX131" fmla="*/ 5997218 w 6128435"/>
              <a:gd name="connsiteY131" fmla="*/ 5222031 h 6858000"/>
              <a:gd name="connsiteX132" fmla="*/ 6002116 w 6128435"/>
              <a:gd name="connsiteY132" fmla="*/ 5231223 h 6858000"/>
              <a:gd name="connsiteX133" fmla="*/ 6008541 w 6128435"/>
              <a:gd name="connsiteY133" fmla="*/ 5248680 h 6858000"/>
              <a:gd name="connsiteX134" fmla="*/ 6039260 w 6128435"/>
              <a:gd name="connsiteY134" fmla="*/ 5289518 h 6858000"/>
              <a:gd name="connsiteX135" fmla="*/ 6036748 w 6128435"/>
              <a:gd name="connsiteY135" fmla="*/ 5322752 h 6858000"/>
              <a:gd name="connsiteX136" fmla="*/ 6036943 w 6128435"/>
              <a:gd name="connsiteY136" fmla="*/ 5329480 h 6858000"/>
              <a:gd name="connsiteX137" fmla="*/ 6037236 w 6128435"/>
              <a:gd name="connsiteY137" fmla="*/ 5329634 h 6858000"/>
              <a:gd name="connsiteX138" fmla="*/ 6038019 w 6128435"/>
              <a:gd name="connsiteY138" fmla="*/ 5336764 h 6858000"/>
              <a:gd name="connsiteX139" fmla="*/ 6037298 w 6128435"/>
              <a:gd name="connsiteY139" fmla="*/ 5341753 h 6858000"/>
              <a:gd name="connsiteX140" fmla="*/ 6037677 w 6128435"/>
              <a:gd name="connsiteY140" fmla="*/ 5354807 h 6858000"/>
              <a:gd name="connsiteX141" fmla="*/ 6039728 w 6128435"/>
              <a:gd name="connsiteY141" fmla="*/ 5359416 h 6858000"/>
              <a:gd name="connsiteX142" fmla="*/ 6043311 w 6128435"/>
              <a:gd name="connsiteY142" fmla="*/ 5361407 h 6858000"/>
              <a:gd name="connsiteX143" fmla="*/ 6042954 w 6128435"/>
              <a:gd name="connsiteY143" fmla="*/ 5362576 h 6858000"/>
              <a:gd name="connsiteX144" fmla="*/ 6053435 w 6128435"/>
              <a:gd name="connsiteY144" fmla="*/ 5387547 h 6858000"/>
              <a:gd name="connsiteX145" fmla="*/ 6065933 w 6128435"/>
              <a:gd name="connsiteY145" fmla="*/ 5443002 h 6858000"/>
              <a:gd name="connsiteX146" fmla="*/ 6068640 w 6128435"/>
              <a:gd name="connsiteY146" fmla="*/ 5474503 h 6858000"/>
              <a:gd name="connsiteX147" fmla="*/ 6080922 w 6128435"/>
              <a:gd name="connsiteY147" fmla="*/ 5561070 h 6858000"/>
              <a:gd name="connsiteX148" fmla="*/ 6096949 w 6128435"/>
              <a:gd name="connsiteY148" fmla="*/ 5648179 h 6858000"/>
              <a:gd name="connsiteX149" fmla="*/ 6125703 w 6128435"/>
              <a:gd name="connsiteY149" fmla="*/ 5692894 h 6858000"/>
              <a:gd name="connsiteX150" fmla="*/ 6126670 w 6128435"/>
              <a:gd name="connsiteY150" fmla="*/ 5697882 h 6858000"/>
              <a:gd name="connsiteX151" fmla="*/ 6124061 w 6128435"/>
              <a:gd name="connsiteY151" fmla="*/ 5710294 h 6858000"/>
              <a:gd name="connsiteX152" fmla="*/ 6122213 w 6128435"/>
              <a:gd name="connsiteY152" fmla="*/ 5714762 h 6858000"/>
              <a:gd name="connsiteX153" fmla="*/ 6121353 w 6128435"/>
              <a:gd name="connsiteY153" fmla="*/ 5721725 h 6858000"/>
              <a:gd name="connsiteX154" fmla="*/ 6121607 w 6128435"/>
              <a:gd name="connsiteY154" fmla="*/ 5721959 h 6858000"/>
              <a:gd name="connsiteX155" fmla="*/ 6120262 w 6128435"/>
              <a:gd name="connsiteY155" fmla="*/ 5728358 h 6858000"/>
              <a:gd name="connsiteX156" fmla="*/ 6110194 w 6128435"/>
              <a:gd name="connsiteY156" fmla="*/ 5758853 h 6858000"/>
              <a:gd name="connsiteX157" fmla="*/ 6127519 w 6128435"/>
              <a:gd name="connsiteY157" fmla="*/ 5865775 h 6858000"/>
              <a:gd name="connsiteX158" fmla="*/ 6128435 w 6128435"/>
              <a:gd name="connsiteY158" fmla="*/ 5870164 h 6858000"/>
              <a:gd name="connsiteX159" fmla="*/ 6119217 w 6128435"/>
              <a:gd name="connsiteY159" fmla="*/ 5888542 h 6858000"/>
              <a:gd name="connsiteX160" fmla="*/ 6115966 w 6128435"/>
              <a:gd name="connsiteY160" fmla="*/ 5898387 h 6858000"/>
              <a:gd name="connsiteX161" fmla="*/ 6111924 w 6128435"/>
              <a:gd name="connsiteY161" fmla="*/ 5900444 h 6858000"/>
              <a:gd name="connsiteX162" fmla="*/ 6108716 w 6128435"/>
              <a:gd name="connsiteY162" fmla="*/ 5915345 h 6858000"/>
              <a:gd name="connsiteX163" fmla="*/ 6109524 w 6128435"/>
              <a:gd name="connsiteY163" fmla="*/ 5917328 h 6858000"/>
              <a:gd name="connsiteX164" fmla="*/ 6102493 w 6128435"/>
              <a:gd name="connsiteY164" fmla="*/ 5928602 h 6858000"/>
              <a:gd name="connsiteX165" fmla="*/ 6056863 w 6128435"/>
              <a:gd name="connsiteY165" fmla="*/ 6000643 h 6858000"/>
              <a:gd name="connsiteX166" fmla="*/ 6045436 w 6128435"/>
              <a:gd name="connsiteY166" fmla="*/ 6124480 h 6858000"/>
              <a:gd name="connsiteX167" fmla="*/ 6030489 w 6128435"/>
              <a:gd name="connsiteY167" fmla="*/ 6317666 h 6858000"/>
              <a:gd name="connsiteX168" fmla="*/ 6007492 w 6128435"/>
              <a:gd name="connsiteY168" fmla="*/ 6440818 h 6858000"/>
              <a:gd name="connsiteX169" fmla="*/ 6009467 w 6128435"/>
              <a:gd name="connsiteY169" fmla="*/ 6487076 h 6858000"/>
              <a:gd name="connsiteX170" fmla="*/ 5995064 w 6128435"/>
              <a:gd name="connsiteY170" fmla="*/ 6540791 h 6858000"/>
              <a:gd name="connsiteX171" fmla="*/ 5996309 w 6128435"/>
              <a:gd name="connsiteY171" fmla="*/ 6543961 h 6858000"/>
              <a:gd name="connsiteX172" fmla="*/ 5996048 w 6128435"/>
              <a:gd name="connsiteY172" fmla="*/ 6555444 h 6858000"/>
              <a:gd name="connsiteX173" fmla="*/ 6002524 w 6128435"/>
              <a:gd name="connsiteY173" fmla="*/ 6560188 h 6858000"/>
              <a:gd name="connsiteX174" fmla="*/ 6006823 w 6128435"/>
              <a:gd name="connsiteY174" fmla="*/ 6578546 h 6858000"/>
              <a:gd name="connsiteX175" fmla="*/ 6004510 w 6128435"/>
              <a:gd name="connsiteY175" fmla="*/ 6599256 h 6858000"/>
              <a:gd name="connsiteX176" fmla="*/ 5986207 w 6128435"/>
              <a:gd name="connsiteY176" fmla="*/ 6695855 h 6858000"/>
              <a:gd name="connsiteX177" fmla="*/ 5979428 w 6128435"/>
              <a:gd name="connsiteY177" fmla="*/ 6754678 h 6858000"/>
              <a:gd name="connsiteX178" fmla="*/ 5983398 w 6128435"/>
              <a:gd name="connsiteY178" fmla="*/ 6778641 h 6858000"/>
              <a:gd name="connsiteX179" fmla="*/ 5984543 w 6128435"/>
              <a:gd name="connsiteY179" fmla="*/ 6811016 h 6858000"/>
              <a:gd name="connsiteX180" fmla="*/ 5981802 w 6128435"/>
              <a:gd name="connsiteY180" fmla="*/ 6838578 h 6858000"/>
              <a:gd name="connsiteX181" fmla="*/ 5979671 w 6128435"/>
              <a:gd name="connsiteY181" fmla="*/ 6858000 h 6858000"/>
              <a:gd name="connsiteX182" fmla="*/ 0 w 6128435"/>
              <a:gd name="connsiteY182" fmla="*/ 6858000 h 6858000"/>
              <a:gd name="connsiteX183" fmla="*/ 0 w 6128435"/>
              <a:gd name="connsiteY18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272406 w 6128435"/>
              <a:gd name="connsiteY55" fmla="*/ 2477221 h 6858000"/>
              <a:gd name="connsiteX56" fmla="*/ 5307538 w 6128435"/>
              <a:gd name="connsiteY56" fmla="*/ 2514685 h 6858000"/>
              <a:gd name="connsiteX57" fmla="*/ 5337604 w 6128435"/>
              <a:gd name="connsiteY57" fmla="*/ 2597632 h 6858000"/>
              <a:gd name="connsiteX58" fmla="*/ 5407503 w 6128435"/>
              <a:gd name="connsiteY58" fmla="*/ 2786290 h 6858000"/>
              <a:gd name="connsiteX59" fmla="*/ 5407356 w 6128435"/>
              <a:gd name="connsiteY59" fmla="*/ 2787545 h 6858000"/>
              <a:gd name="connsiteX60" fmla="*/ 5411130 w 6128435"/>
              <a:gd name="connsiteY60" fmla="*/ 2788640 h 6858000"/>
              <a:gd name="connsiteX61" fmla="*/ 5416439 w 6128435"/>
              <a:gd name="connsiteY61" fmla="*/ 2805666 h 6858000"/>
              <a:gd name="connsiteX62" fmla="*/ 5416589 w 6128435"/>
              <a:gd name="connsiteY62" fmla="*/ 2810822 h 6858000"/>
              <a:gd name="connsiteX63" fmla="*/ 5418542 w 6128435"/>
              <a:gd name="connsiteY63" fmla="*/ 2817745 h 6858000"/>
              <a:gd name="connsiteX64" fmla="*/ 5418847 w 6128435"/>
              <a:gd name="connsiteY64" fmla="*/ 2817825 h 6858000"/>
              <a:gd name="connsiteX65" fmla="*/ 5423364 w 6128435"/>
              <a:gd name="connsiteY65" fmla="*/ 2858292 h 6858000"/>
              <a:gd name="connsiteX66" fmla="*/ 5479298 w 6128435"/>
              <a:gd name="connsiteY66" fmla="*/ 2947791 h 6858000"/>
              <a:gd name="connsiteX67" fmla="*/ 5481770 w 6128435"/>
              <a:gd name="connsiteY67" fmla="*/ 2951352 h 6858000"/>
              <a:gd name="connsiteX68" fmla="*/ 5481013 w 6128435"/>
              <a:gd name="connsiteY68" fmla="*/ 2973461 h 6858000"/>
              <a:gd name="connsiteX69" fmla="*/ 5482045 w 6128435"/>
              <a:gd name="connsiteY69" fmla="*/ 2984371 h 6858000"/>
              <a:gd name="connsiteX70" fmla="*/ 5479405 w 6128435"/>
              <a:gd name="connsiteY70" fmla="*/ 2988507 h 6858000"/>
              <a:gd name="connsiteX71" fmla="*/ 5482415 w 6128435"/>
              <a:gd name="connsiteY71" fmla="*/ 3004079 h 6858000"/>
              <a:gd name="connsiteX72" fmla="*/ 5483865 w 6128435"/>
              <a:gd name="connsiteY72" fmla="*/ 3005467 h 6858000"/>
              <a:gd name="connsiteX73" fmla="*/ 5482236 w 6128435"/>
              <a:gd name="connsiteY73" fmla="*/ 3019791 h 6858000"/>
              <a:gd name="connsiteX74" fmla="*/ 5475895 w 6128435"/>
              <a:gd name="connsiteY74" fmla="*/ 3033578 h 6858000"/>
              <a:gd name="connsiteX75" fmla="*/ 5477595 w 6128435"/>
              <a:gd name="connsiteY75" fmla="*/ 3250534 h 6858000"/>
              <a:gd name="connsiteX76" fmla="*/ 5532836 w 6128435"/>
              <a:gd name="connsiteY76" fmla="*/ 3353840 h 6858000"/>
              <a:gd name="connsiteX77" fmla="*/ 5561229 w 6128435"/>
              <a:gd name="connsiteY77" fmla="*/ 3395784 h 6858000"/>
              <a:gd name="connsiteX78" fmla="*/ 5589758 w 6128435"/>
              <a:gd name="connsiteY78" fmla="*/ 3506453 h 6858000"/>
              <a:gd name="connsiteX79" fmla="*/ 5596144 w 6128435"/>
              <a:gd name="connsiteY79" fmla="*/ 3534624 h 6858000"/>
              <a:gd name="connsiteX80" fmla="*/ 5597750 w 6128435"/>
              <a:gd name="connsiteY80" fmla="*/ 3534129 h 6858000"/>
              <a:gd name="connsiteX81" fmla="*/ 5599700 w 6128435"/>
              <a:gd name="connsiteY81" fmla="*/ 3547221 h 6858000"/>
              <a:gd name="connsiteX82" fmla="*/ 5615031 w 6128435"/>
              <a:gd name="connsiteY82" fmla="*/ 3557482 h 6858000"/>
              <a:gd name="connsiteX83" fmla="*/ 5618377 w 6128435"/>
              <a:gd name="connsiteY83" fmla="*/ 3588431 h 6858000"/>
              <a:gd name="connsiteX84" fmla="*/ 5612155 w 6128435"/>
              <a:gd name="connsiteY84" fmla="*/ 3589869 h 6858000"/>
              <a:gd name="connsiteX85" fmla="*/ 5620843 w 6128435"/>
              <a:gd name="connsiteY85" fmla="*/ 3606745 h 6858000"/>
              <a:gd name="connsiteX86" fmla="*/ 5655472 w 6128435"/>
              <a:gd name="connsiteY86" fmla="*/ 3678877 h 6858000"/>
              <a:gd name="connsiteX87" fmla="*/ 5680448 w 6128435"/>
              <a:gd name="connsiteY87" fmla="*/ 3717760 h 6858000"/>
              <a:gd name="connsiteX88" fmla="*/ 5683015 w 6128435"/>
              <a:gd name="connsiteY88" fmla="*/ 3762025 h 6858000"/>
              <a:gd name="connsiteX89" fmla="*/ 5696643 w 6128435"/>
              <a:gd name="connsiteY89" fmla="*/ 3773888 h 6858000"/>
              <a:gd name="connsiteX90" fmla="*/ 5699203 w 6128435"/>
              <a:gd name="connsiteY90" fmla="*/ 3775823 h 6858000"/>
              <a:gd name="connsiteX91" fmla="*/ 5704824 w 6128435"/>
              <a:gd name="connsiteY91" fmla="*/ 3785966 h 6858000"/>
              <a:gd name="connsiteX92" fmla="*/ 5712204 w 6128435"/>
              <a:gd name="connsiteY92" fmla="*/ 3785830 h 6858000"/>
              <a:gd name="connsiteX93" fmla="*/ 5724816 w 6128435"/>
              <a:gd name="connsiteY93" fmla="*/ 3798949 h 6858000"/>
              <a:gd name="connsiteX94" fmla="*/ 5733539 w 6128435"/>
              <a:gd name="connsiteY94" fmla="*/ 3818457 h 6858000"/>
              <a:gd name="connsiteX95" fmla="*/ 5768491 w 6128435"/>
              <a:gd name="connsiteY95" fmla="*/ 3914399 h 6858000"/>
              <a:gd name="connsiteX96" fmla="*/ 5793123 w 6128435"/>
              <a:gd name="connsiteY96" fmla="*/ 3969952 h 6858000"/>
              <a:gd name="connsiteX97" fmla="*/ 5808321 w 6128435"/>
              <a:gd name="connsiteY97" fmla="*/ 3988153 h 6858000"/>
              <a:gd name="connsiteX98" fmla="*/ 5825621 w 6128435"/>
              <a:gd name="connsiteY98" fmla="*/ 4015525 h 6858000"/>
              <a:gd name="connsiteX99" fmla="*/ 5860672 w 6128435"/>
              <a:gd name="connsiteY99" fmla="*/ 4061579 h 6858000"/>
              <a:gd name="connsiteX100" fmla="*/ 5872173 w 6128435"/>
              <a:gd name="connsiteY100" fmla="*/ 4088497 h 6858000"/>
              <a:gd name="connsiteX101" fmla="*/ 5883705 w 6128435"/>
              <a:gd name="connsiteY101" fmla="*/ 4101899 h 6858000"/>
              <a:gd name="connsiteX102" fmla="*/ 5885314 w 6128435"/>
              <a:gd name="connsiteY102" fmla="*/ 4108387 h 6858000"/>
              <a:gd name="connsiteX103" fmla="*/ 5894095 w 6128435"/>
              <a:gd name="connsiteY103" fmla="*/ 4128857 h 6858000"/>
              <a:gd name="connsiteX104" fmla="*/ 5898339 w 6128435"/>
              <a:gd name="connsiteY104" fmla="*/ 4140800 h 6858000"/>
              <a:gd name="connsiteX105" fmla="*/ 5899734 w 6128435"/>
              <a:gd name="connsiteY105" fmla="*/ 4145632 h 6858000"/>
              <a:gd name="connsiteX106" fmla="*/ 5897098 w 6128435"/>
              <a:gd name="connsiteY106" fmla="*/ 4157819 h 6858000"/>
              <a:gd name="connsiteX107" fmla="*/ 5903513 w 6128435"/>
              <a:gd name="connsiteY107" fmla="*/ 4187661 h 6858000"/>
              <a:gd name="connsiteX108" fmla="*/ 5917114 w 6128435"/>
              <a:gd name="connsiteY108" fmla="*/ 4213096 h 6858000"/>
              <a:gd name="connsiteX109" fmla="*/ 5921153 w 6128435"/>
              <a:gd name="connsiteY109" fmla="*/ 4236222 h 6858000"/>
              <a:gd name="connsiteX110" fmla="*/ 5924233 w 6128435"/>
              <a:gd name="connsiteY110" fmla="*/ 4242060 h 6858000"/>
              <a:gd name="connsiteX111" fmla="*/ 5928910 w 6128435"/>
              <a:gd name="connsiteY111" fmla="*/ 4300973 h 6858000"/>
              <a:gd name="connsiteX112" fmla="*/ 5939320 w 6128435"/>
              <a:gd name="connsiteY112" fmla="*/ 4340435 h 6858000"/>
              <a:gd name="connsiteX113" fmla="*/ 5946705 w 6128435"/>
              <a:gd name="connsiteY113" fmla="*/ 4428051 h 6858000"/>
              <a:gd name="connsiteX114" fmla="*/ 5949261 w 6128435"/>
              <a:gd name="connsiteY114" fmla="*/ 4449185 h 6858000"/>
              <a:gd name="connsiteX115" fmla="*/ 5957504 w 6128435"/>
              <a:gd name="connsiteY115" fmla="*/ 4465911 h 6858000"/>
              <a:gd name="connsiteX116" fmla="*/ 5964689 w 6128435"/>
              <a:gd name="connsiteY116" fmla="*/ 4468532 h 6858000"/>
              <a:gd name="connsiteX117" fmla="*/ 5967062 w 6128435"/>
              <a:gd name="connsiteY117" fmla="*/ 4479923 h 6858000"/>
              <a:gd name="connsiteX118" fmla="*/ 5968960 w 6128435"/>
              <a:gd name="connsiteY118" fmla="*/ 4482655 h 6858000"/>
              <a:gd name="connsiteX119" fmla="*/ 5978567 w 6128435"/>
              <a:gd name="connsiteY119" fmla="*/ 4498605 h 6858000"/>
              <a:gd name="connsiteX120" fmla="*/ 5980106 w 6128435"/>
              <a:gd name="connsiteY120" fmla="*/ 4585087 h 6858000"/>
              <a:gd name="connsiteX121" fmla="*/ 5998138 w 6128435"/>
              <a:gd name="connsiteY121" fmla="*/ 4697518 h 6858000"/>
              <a:gd name="connsiteX122" fmla="*/ 6013516 w 6128435"/>
              <a:gd name="connsiteY122" fmla="*/ 4786619 h 6858000"/>
              <a:gd name="connsiteX123" fmla="*/ 6025404 w 6128435"/>
              <a:gd name="connsiteY123" fmla="*/ 4858148 h 6858000"/>
              <a:gd name="connsiteX124" fmla="*/ 6007749 w 6128435"/>
              <a:gd name="connsiteY124" fmla="*/ 4964715 h 6858000"/>
              <a:gd name="connsiteX125" fmla="*/ 6005269 w 6128435"/>
              <a:gd name="connsiteY125" fmla="*/ 5150567 h 6858000"/>
              <a:gd name="connsiteX126" fmla="*/ 6001127 w 6128435"/>
              <a:gd name="connsiteY126" fmla="*/ 5164609 h 6858000"/>
              <a:gd name="connsiteX127" fmla="*/ 5996647 w 6128435"/>
              <a:gd name="connsiteY127" fmla="*/ 5185640 h 6858000"/>
              <a:gd name="connsiteX128" fmla="*/ 5998514 w 6128435"/>
              <a:gd name="connsiteY128" fmla="*/ 5189673 h 6858000"/>
              <a:gd name="connsiteX129" fmla="*/ 5995970 w 6128435"/>
              <a:gd name="connsiteY129" fmla="*/ 5221547 h 6858000"/>
              <a:gd name="connsiteX130" fmla="*/ 5997218 w 6128435"/>
              <a:gd name="connsiteY130" fmla="*/ 5222031 h 6858000"/>
              <a:gd name="connsiteX131" fmla="*/ 6002116 w 6128435"/>
              <a:gd name="connsiteY131" fmla="*/ 5231223 h 6858000"/>
              <a:gd name="connsiteX132" fmla="*/ 6008541 w 6128435"/>
              <a:gd name="connsiteY132" fmla="*/ 5248680 h 6858000"/>
              <a:gd name="connsiteX133" fmla="*/ 6039260 w 6128435"/>
              <a:gd name="connsiteY133" fmla="*/ 5289518 h 6858000"/>
              <a:gd name="connsiteX134" fmla="*/ 6036748 w 6128435"/>
              <a:gd name="connsiteY134" fmla="*/ 5322752 h 6858000"/>
              <a:gd name="connsiteX135" fmla="*/ 6036943 w 6128435"/>
              <a:gd name="connsiteY135" fmla="*/ 5329480 h 6858000"/>
              <a:gd name="connsiteX136" fmla="*/ 6037236 w 6128435"/>
              <a:gd name="connsiteY136" fmla="*/ 5329634 h 6858000"/>
              <a:gd name="connsiteX137" fmla="*/ 6038019 w 6128435"/>
              <a:gd name="connsiteY137" fmla="*/ 5336764 h 6858000"/>
              <a:gd name="connsiteX138" fmla="*/ 6037298 w 6128435"/>
              <a:gd name="connsiteY138" fmla="*/ 5341753 h 6858000"/>
              <a:gd name="connsiteX139" fmla="*/ 6037677 w 6128435"/>
              <a:gd name="connsiteY139" fmla="*/ 5354807 h 6858000"/>
              <a:gd name="connsiteX140" fmla="*/ 6039728 w 6128435"/>
              <a:gd name="connsiteY140" fmla="*/ 5359416 h 6858000"/>
              <a:gd name="connsiteX141" fmla="*/ 6043311 w 6128435"/>
              <a:gd name="connsiteY141" fmla="*/ 5361407 h 6858000"/>
              <a:gd name="connsiteX142" fmla="*/ 6042954 w 6128435"/>
              <a:gd name="connsiteY142" fmla="*/ 5362576 h 6858000"/>
              <a:gd name="connsiteX143" fmla="*/ 6053435 w 6128435"/>
              <a:gd name="connsiteY143" fmla="*/ 5387547 h 6858000"/>
              <a:gd name="connsiteX144" fmla="*/ 6065933 w 6128435"/>
              <a:gd name="connsiteY144" fmla="*/ 5443002 h 6858000"/>
              <a:gd name="connsiteX145" fmla="*/ 6068640 w 6128435"/>
              <a:gd name="connsiteY145" fmla="*/ 5474503 h 6858000"/>
              <a:gd name="connsiteX146" fmla="*/ 6080922 w 6128435"/>
              <a:gd name="connsiteY146" fmla="*/ 5561070 h 6858000"/>
              <a:gd name="connsiteX147" fmla="*/ 6096949 w 6128435"/>
              <a:gd name="connsiteY147" fmla="*/ 5648179 h 6858000"/>
              <a:gd name="connsiteX148" fmla="*/ 6125703 w 6128435"/>
              <a:gd name="connsiteY148" fmla="*/ 5692894 h 6858000"/>
              <a:gd name="connsiteX149" fmla="*/ 6126670 w 6128435"/>
              <a:gd name="connsiteY149" fmla="*/ 5697882 h 6858000"/>
              <a:gd name="connsiteX150" fmla="*/ 6124061 w 6128435"/>
              <a:gd name="connsiteY150" fmla="*/ 5710294 h 6858000"/>
              <a:gd name="connsiteX151" fmla="*/ 6122213 w 6128435"/>
              <a:gd name="connsiteY151" fmla="*/ 5714762 h 6858000"/>
              <a:gd name="connsiteX152" fmla="*/ 6121353 w 6128435"/>
              <a:gd name="connsiteY152" fmla="*/ 5721725 h 6858000"/>
              <a:gd name="connsiteX153" fmla="*/ 6121607 w 6128435"/>
              <a:gd name="connsiteY153" fmla="*/ 5721959 h 6858000"/>
              <a:gd name="connsiteX154" fmla="*/ 6120262 w 6128435"/>
              <a:gd name="connsiteY154" fmla="*/ 5728358 h 6858000"/>
              <a:gd name="connsiteX155" fmla="*/ 6110194 w 6128435"/>
              <a:gd name="connsiteY155" fmla="*/ 5758853 h 6858000"/>
              <a:gd name="connsiteX156" fmla="*/ 6127519 w 6128435"/>
              <a:gd name="connsiteY156" fmla="*/ 5865775 h 6858000"/>
              <a:gd name="connsiteX157" fmla="*/ 6128435 w 6128435"/>
              <a:gd name="connsiteY157" fmla="*/ 5870164 h 6858000"/>
              <a:gd name="connsiteX158" fmla="*/ 6119217 w 6128435"/>
              <a:gd name="connsiteY158" fmla="*/ 5888542 h 6858000"/>
              <a:gd name="connsiteX159" fmla="*/ 6115966 w 6128435"/>
              <a:gd name="connsiteY159" fmla="*/ 5898387 h 6858000"/>
              <a:gd name="connsiteX160" fmla="*/ 6111924 w 6128435"/>
              <a:gd name="connsiteY160" fmla="*/ 5900444 h 6858000"/>
              <a:gd name="connsiteX161" fmla="*/ 6108716 w 6128435"/>
              <a:gd name="connsiteY161" fmla="*/ 5915345 h 6858000"/>
              <a:gd name="connsiteX162" fmla="*/ 6109524 w 6128435"/>
              <a:gd name="connsiteY162" fmla="*/ 5917328 h 6858000"/>
              <a:gd name="connsiteX163" fmla="*/ 6102493 w 6128435"/>
              <a:gd name="connsiteY163" fmla="*/ 5928602 h 6858000"/>
              <a:gd name="connsiteX164" fmla="*/ 6056863 w 6128435"/>
              <a:gd name="connsiteY164" fmla="*/ 6000643 h 6858000"/>
              <a:gd name="connsiteX165" fmla="*/ 6045436 w 6128435"/>
              <a:gd name="connsiteY165" fmla="*/ 6124480 h 6858000"/>
              <a:gd name="connsiteX166" fmla="*/ 6030489 w 6128435"/>
              <a:gd name="connsiteY166" fmla="*/ 6317666 h 6858000"/>
              <a:gd name="connsiteX167" fmla="*/ 6007492 w 6128435"/>
              <a:gd name="connsiteY167" fmla="*/ 6440818 h 6858000"/>
              <a:gd name="connsiteX168" fmla="*/ 6009467 w 6128435"/>
              <a:gd name="connsiteY168" fmla="*/ 6487076 h 6858000"/>
              <a:gd name="connsiteX169" fmla="*/ 5995064 w 6128435"/>
              <a:gd name="connsiteY169" fmla="*/ 6540791 h 6858000"/>
              <a:gd name="connsiteX170" fmla="*/ 5996309 w 6128435"/>
              <a:gd name="connsiteY170" fmla="*/ 6543961 h 6858000"/>
              <a:gd name="connsiteX171" fmla="*/ 5996048 w 6128435"/>
              <a:gd name="connsiteY171" fmla="*/ 6555444 h 6858000"/>
              <a:gd name="connsiteX172" fmla="*/ 6002524 w 6128435"/>
              <a:gd name="connsiteY172" fmla="*/ 6560188 h 6858000"/>
              <a:gd name="connsiteX173" fmla="*/ 6006823 w 6128435"/>
              <a:gd name="connsiteY173" fmla="*/ 6578546 h 6858000"/>
              <a:gd name="connsiteX174" fmla="*/ 6004510 w 6128435"/>
              <a:gd name="connsiteY174" fmla="*/ 6599256 h 6858000"/>
              <a:gd name="connsiteX175" fmla="*/ 5986207 w 6128435"/>
              <a:gd name="connsiteY175" fmla="*/ 6695855 h 6858000"/>
              <a:gd name="connsiteX176" fmla="*/ 5979428 w 6128435"/>
              <a:gd name="connsiteY176" fmla="*/ 6754678 h 6858000"/>
              <a:gd name="connsiteX177" fmla="*/ 5983398 w 6128435"/>
              <a:gd name="connsiteY177" fmla="*/ 6778641 h 6858000"/>
              <a:gd name="connsiteX178" fmla="*/ 5984543 w 6128435"/>
              <a:gd name="connsiteY178" fmla="*/ 6811016 h 6858000"/>
              <a:gd name="connsiteX179" fmla="*/ 5981802 w 6128435"/>
              <a:gd name="connsiteY179" fmla="*/ 6838578 h 6858000"/>
              <a:gd name="connsiteX180" fmla="*/ 5979671 w 6128435"/>
              <a:gd name="connsiteY180" fmla="*/ 6858000 h 6858000"/>
              <a:gd name="connsiteX181" fmla="*/ 0 w 6128435"/>
              <a:gd name="connsiteY181" fmla="*/ 6858000 h 6858000"/>
              <a:gd name="connsiteX182" fmla="*/ 0 w 6128435"/>
              <a:gd name="connsiteY18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270636 w 6128435"/>
              <a:gd name="connsiteY54" fmla="*/ 2472481 h 6858000"/>
              <a:gd name="connsiteX55" fmla="*/ 5307538 w 6128435"/>
              <a:gd name="connsiteY55" fmla="*/ 2514685 h 6858000"/>
              <a:gd name="connsiteX56" fmla="*/ 5337604 w 6128435"/>
              <a:gd name="connsiteY56" fmla="*/ 2597632 h 6858000"/>
              <a:gd name="connsiteX57" fmla="*/ 5407503 w 6128435"/>
              <a:gd name="connsiteY57" fmla="*/ 2786290 h 6858000"/>
              <a:gd name="connsiteX58" fmla="*/ 5407356 w 6128435"/>
              <a:gd name="connsiteY58" fmla="*/ 2787545 h 6858000"/>
              <a:gd name="connsiteX59" fmla="*/ 5411130 w 6128435"/>
              <a:gd name="connsiteY59" fmla="*/ 2788640 h 6858000"/>
              <a:gd name="connsiteX60" fmla="*/ 5416439 w 6128435"/>
              <a:gd name="connsiteY60" fmla="*/ 2805666 h 6858000"/>
              <a:gd name="connsiteX61" fmla="*/ 5416589 w 6128435"/>
              <a:gd name="connsiteY61" fmla="*/ 2810822 h 6858000"/>
              <a:gd name="connsiteX62" fmla="*/ 5418542 w 6128435"/>
              <a:gd name="connsiteY62" fmla="*/ 2817745 h 6858000"/>
              <a:gd name="connsiteX63" fmla="*/ 5418847 w 6128435"/>
              <a:gd name="connsiteY63" fmla="*/ 2817825 h 6858000"/>
              <a:gd name="connsiteX64" fmla="*/ 5423364 w 6128435"/>
              <a:gd name="connsiteY64" fmla="*/ 2858292 h 6858000"/>
              <a:gd name="connsiteX65" fmla="*/ 5479298 w 6128435"/>
              <a:gd name="connsiteY65" fmla="*/ 2947791 h 6858000"/>
              <a:gd name="connsiteX66" fmla="*/ 5481770 w 6128435"/>
              <a:gd name="connsiteY66" fmla="*/ 2951352 h 6858000"/>
              <a:gd name="connsiteX67" fmla="*/ 5481013 w 6128435"/>
              <a:gd name="connsiteY67" fmla="*/ 2973461 h 6858000"/>
              <a:gd name="connsiteX68" fmla="*/ 5482045 w 6128435"/>
              <a:gd name="connsiteY68" fmla="*/ 2984371 h 6858000"/>
              <a:gd name="connsiteX69" fmla="*/ 5479405 w 6128435"/>
              <a:gd name="connsiteY69" fmla="*/ 2988507 h 6858000"/>
              <a:gd name="connsiteX70" fmla="*/ 5482415 w 6128435"/>
              <a:gd name="connsiteY70" fmla="*/ 3004079 h 6858000"/>
              <a:gd name="connsiteX71" fmla="*/ 5483865 w 6128435"/>
              <a:gd name="connsiteY71" fmla="*/ 3005467 h 6858000"/>
              <a:gd name="connsiteX72" fmla="*/ 5482236 w 6128435"/>
              <a:gd name="connsiteY72" fmla="*/ 3019791 h 6858000"/>
              <a:gd name="connsiteX73" fmla="*/ 5475895 w 6128435"/>
              <a:gd name="connsiteY73" fmla="*/ 3033578 h 6858000"/>
              <a:gd name="connsiteX74" fmla="*/ 5477595 w 6128435"/>
              <a:gd name="connsiteY74" fmla="*/ 3250534 h 6858000"/>
              <a:gd name="connsiteX75" fmla="*/ 5532836 w 6128435"/>
              <a:gd name="connsiteY75" fmla="*/ 3353840 h 6858000"/>
              <a:gd name="connsiteX76" fmla="*/ 5561229 w 6128435"/>
              <a:gd name="connsiteY76" fmla="*/ 3395784 h 6858000"/>
              <a:gd name="connsiteX77" fmla="*/ 5589758 w 6128435"/>
              <a:gd name="connsiteY77" fmla="*/ 3506453 h 6858000"/>
              <a:gd name="connsiteX78" fmla="*/ 5596144 w 6128435"/>
              <a:gd name="connsiteY78" fmla="*/ 3534624 h 6858000"/>
              <a:gd name="connsiteX79" fmla="*/ 5597750 w 6128435"/>
              <a:gd name="connsiteY79" fmla="*/ 3534129 h 6858000"/>
              <a:gd name="connsiteX80" fmla="*/ 5599700 w 6128435"/>
              <a:gd name="connsiteY80" fmla="*/ 3547221 h 6858000"/>
              <a:gd name="connsiteX81" fmla="*/ 5615031 w 6128435"/>
              <a:gd name="connsiteY81" fmla="*/ 3557482 h 6858000"/>
              <a:gd name="connsiteX82" fmla="*/ 5618377 w 6128435"/>
              <a:gd name="connsiteY82" fmla="*/ 3588431 h 6858000"/>
              <a:gd name="connsiteX83" fmla="*/ 5612155 w 6128435"/>
              <a:gd name="connsiteY83" fmla="*/ 3589869 h 6858000"/>
              <a:gd name="connsiteX84" fmla="*/ 5620843 w 6128435"/>
              <a:gd name="connsiteY84" fmla="*/ 3606745 h 6858000"/>
              <a:gd name="connsiteX85" fmla="*/ 5655472 w 6128435"/>
              <a:gd name="connsiteY85" fmla="*/ 3678877 h 6858000"/>
              <a:gd name="connsiteX86" fmla="*/ 5680448 w 6128435"/>
              <a:gd name="connsiteY86" fmla="*/ 3717760 h 6858000"/>
              <a:gd name="connsiteX87" fmla="*/ 5683015 w 6128435"/>
              <a:gd name="connsiteY87" fmla="*/ 3762025 h 6858000"/>
              <a:gd name="connsiteX88" fmla="*/ 5696643 w 6128435"/>
              <a:gd name="connsiteY88" fmla="*/ 3773888 h 6858000"/>
              <a:gd name="connsiteX89" fmla="*/ 5699203 w 6128435"/>
              <a:gd name="connsiteY89" fmla="*/ 3775823 h 6858000"/>
              <a:gd name="connsiteX90" fmla="*/ 5704824 w 6128435"/>
              <a:gd name="connsiteY90" fmla="*/ 3785966 h 6858000"/>
              <a:gd name="connsiteX91" fmla="*/ 5712204 w 6128435"/>
              <a:gd name="connsiteY91" fmla="*/ 3785830 h 6858000"/>
              <a:gd name="connsiteX92" fmla="*/ 5724816 w 6128435"/>
              <a:gd name="connsiteY92" fmla="*/ 3798949 h 6858000"/>
              <a:gd name="connsiteX93" fmla="*/ 5733539 w 6128435"/>
              <a:gd name="connsiteY93" fmla="*/ 3818457 h 6858000"/>
              <a:gd name="connsiteX94" fmla="*/ 5768491 w 6128435"/>
              <a:gd name="connsiteY94" fmla="*/ 3914399 h 6858000"/>
              <a:gd name="connsiteX95" fmla="*/ 5793123 w 6128435"/>
              <a:gd name="connsiteY95" fmla="*/ 3969952 h 6858000"/>
              <a:gd name="connsiteX96" fmla="*/ 5808321 w 6128435"/>
              <a:gd name="connsiteY96" fmla="*/ 3988153 h 6858000"/>
              <a:gd name="connsiteX97" fmla="*/ 5825621 w 6128435"/>
              <a:gd name="connsiteY97" fmla="*/ 4015525 h 6858000"/>
              <a:gd name="connsiteX98" fmla="*/ 5860672 w 6128435"/>
              <a:gd name="connsiteY98" fmla="*/ 4061579 h 6858000"/>
              <a:gd name="connsiteX99" fmla="*/ 5872173 w 6128435"/>
              <a:gd name="connsiteY99" fmla="*/ 4088497 h 6858000"/>
              <a:gd name="connsiteX100" fmla="*/ 5883705 w 6128435"/>
              <a:gd name="connsiteY100" fmla="*/ 4101899 h 6858000"/>
              <a:gd name="connsiteX101" fmla="*/ 5885314 w 6128435"/>
              <a:gd name="connsiteY101" fmla="*/ 4108387 h 6858000"/>
              <a:gd name="connsiteX102" fmla="*/ 5894095 w 6128435"/>
              <a:gd name="connsiteY102" fmla="*/ 4128857 h 6858000"/>
              <a:gd name="connsiteX103" fmla="*/ 5898339 w 6128435"/>
              <a:gd name="connsiteY103" fmla="*/ 4140800 h 6858000"/>
              <a:gd name="connsiteX104" fmla="*/ 5899734 w 6128435"/>
              <a:gd name="connsiteY104" fmla="*/ 4145632 h 6858000"/>
              <a:gd name="connsiteX105" fmla="*/ 5897098 w 6128435"/>
              <a:gd name="connsiteY105" fmla="*/ 4157819 h 6858000"/>
              <a:gd name="connsiteX106" fmla="*/ 5903513 w 6128435"/>
              <a:gd name="connsiteY106" fmla="*/ 4187661 h 6858000"/>
              <a:gd name="connsiteX107" fmla="*/ 5917114 w 6128435"/>
              <a:gd name="connsiteY107" fmla="*/ 4213096 h 6858000"/>
              <a:gd name="connsiteX108" fmla="*/ 5921153 w 6128435"/>
              <a:gd name="connsiteY108" fmla="*/ 4236222 h 6858000"/>
              <a:gd name="connsiteX109" fmla="*/ 5924233 w 6128435"/>
              <a:gd name="connsiteY109" fmla="*/ 4242060 h 6858000"/>
              <a:gd name="connsiteX110" fmla="*/ 5928910 w 6128435"/>
              <a:gd name="connsiteY110" fmla="*/ 4300973 h 6858000"/>
              <a:gd name="connsiteX111" fmla="*/ 5939320 w 6128435"/>
              <a:gd name="connsiteY111" fmla="*/ 4340435 h 6858000"/>
              <a:gd name="connsiteX112" fmla="*/ 5946705 w 6128435"/>
              <a:gd name="connsiteY112" fmla="*/ 4428051 h 6858000"/>
              <a:gd name="connsiteX113" fmla="*/ 5949261 w 6128435"/>
              <a:gd name="connsiteY113" fmla="*/ 4449185 h 6858000"/>
              <a:gd name="connsiteX114" fmla="*/ 5957504 w 6128435"/>
              <a:gd name="connsiteY114" fmla="*/ 4465911 h 6858000"/>
              <a:gd name="connsiteX115" fmla="*/ 5964689 w 6128435"/>
              <a:gd name="connsiteY115" fmla="*/ 4468532 h 6858000"/>
              <a:gd name="connsiteX116" fmla="*/ 5967062 w 6128435"/>
              <a:gd name="connsiteY116" fmla="*/ 4479923 h 6858000"/>
              <a:gd name="connsiteX117" fmla="*/ 5968960 w 6128435"/>
              <a:gd name="connsiteY117" fmla="*/ 4482655 h 6858000"/>
              <a:gd name="connsiteX118" fmla="*/ 5978567 w 6128435"/>
              <a:gd name="connsiteY118" fmla="*/ 4498605 h 6858000"/>
              <a:gd name="connsiteX119" fmla="*/ 5980106 w 6128435"/>
              <a:gd name="connsiteY119" fmla="*/ 4585087 h 6858000"/>
              <a:gd name="connsiteX120" fmla="*/ 5998138 w 6128435"/>
              <a:gd name="connsiteY120" fmla="*/ 4697518 h 6858000"/>
              <a:gd name="connsiteX121" fmla="*/ 6013516 w 6128435"/>
              <a:gd name="connsiteY121" fmla="*/ 4786619 h 6858000"/>
              <a:gd name="connsiteX122" fmla="*/ 6025404 w 6128435"/>
              <a:gd name="connsiteY122" fmla="*/ 4858148 h 6858000"/>
              <a:gd name="connsiteX123" fmla="*/ 6007749 w 6128435"/>
              <a:gd name="connsiteY123" fmla="*/ 4964715 h 6858000"/>
              <a:gd name="connsiteX124" fmla="*/ 6005269 w 6128435"/>
              <a:gd name="connsiteY124" fmla="*/ 5150567 h 6858000"/>
              <a:gd name="connsiteX125" fmla="*/ 6001127 w 6128435"/>
              <a:gd name="connsiteY125" fmla="*/ 5164609 h 6858000"/>
              <a:gd name="connsiteX126" fmla="*/ 5996647 w 6128435"/>
              <a:gd name="connsiteY126" fmla="*/ 5185640 h 6858000"/>
              <a:gd name="connsiteX127" fmla="*/ 5998514 w 6128435"/>
              <a:gd name="connsiteY127" fmla="*/ 5189673 h 6858000"/>
              <a:gd name="connsiteX128" fmla="*/ 5995970 w 6128435"/>
              <a:gd name="connsiteY128" fmla="*/ 5221547 h 6858000"/>
              <a:gd name="connsiteX129" fmla="*/ 5997218 w 6128435"/>
              <a:gd name="connsiteY129" fmla="*/ 5222031 h 6858000"/>
              <a:gd name="connsiteX130" fmla="*/ 6002116 w 6128435"/>
              <a:gd name="connsiteY130" fmla="*/ 5231223 h 6858000"/>
              <a:gd name="connsiteX131" fmla="*/ 6008541 w 6128435"/>
              <a:gd name="connsiteY131" fmla="*/ 5248680 h 6858000"/>
              <a:gd name="connsiteX132" fmla="*/ 6039260 w 6128435"/>
              <a:gd name="connsiteY132" fmla="*/ 5289518 h 6858000"/>
              <a:gd name="connsiteX133" fmla="*/ 6036748 w 6128435"/>
              <a:gd name="connsiteY133" fmla="*/ 5322752 h 6858000"/>
              <a:gd name="connsiteX134" fmla="*/ 6036943 w 6128435"/>
              <a:gd name="connsiteY134" fmla="*/ 5329480 h 6858000"/>
              <a:gd name="connsiteX135" fmla="*/ 6037236 w 6128435"/>
              <a:gd name="connsiteY135" fmla="*/ 5329634 h 6858000"/>
              <a:gd name="connsiteX136" fmla="*/ 6038019 w 6128435"/>
              <a:gd name="connsiteY136" fmla="*/ 5336764 h 6858000"/>
              <a:gd name="connsiteX137" fmla="*/ 6037298 w 6128435"/>
              <a:gd name="connsiteY137" fmla="*/ 5341753 h 6858000"/>
              <a:gd name="connsiteX138" fmla="*/ 6037677 w 6128435"/>
              <a:gd name="connsiteY138" fmla="*/ 5354807 h 6858000"/>
              <a:gd name="connsiteX139" fmla="*/ 6039728 w 6128435"/>
              <a:gd name="connsiteY139" fmla="*/ 5359416 h 6858000"/>
              <a:gd name="connsiteX140" fmla="*/ 6043311 w 6128435"/>
              <a:gd name="connsiteY140" fmla="*/ 5361407 h 6858000"/>
              <a:gd name="connsiteX141" fmla="*/ 6042954 w 6128435"/>
              <a:gd name="connsiteY141" fmla="*/ 5362576 h 6858000"/>
              <a:gd name="connsiteX142" fmla="*/ 6053435 w 6128435"/>
              <a:gd name="connsiteY142" fmla="*/ 5387547 h 6858000"/>
              <a:gd name="connsiteX143" fmla="*/ 6065933 w 6128435"/>
              <a:gd name="connsiteY143" fmla="*/ 5443002 h 6858000"/>
              <a:gd name="connsiteX144" fmla="*/ 6068640 w 6128435"/>
              <a:gd name="connsiteY144" fmla="*/ 5474503 h 6858000"/>
              <a:gd name="connsiteX145" fmla="*/ 6080922 w 6128435"/>
              <a:gd name="connsiteY145" fmla="*/ 5561070 h 6858000"/>
              <a:gd name="connsiteX146" fmla="*/ 6096949 w 6128435"/>
              <a:gd name="connsiteY146" fmla="*/ 5648179 h 6858000"/>
              <a:gd name="connsiteX147" fmla="*/ 6125703 w 6128435"/>
              <a:gd name="connsiteY147" fmla="*/ 5692894 h 6858000"/>
              <a:gd name="connsiteX148" fmla="*/ 6126670 w 6128435"/>
              <a:gd name="connsiteY148" fmla="*/ 5697882 h 6858000"/>
              <a:gd name="connsiteX149" fmla="*/ 6124061 w 6128435"/>
              <a:gd name="connsiteY149" fmla="*/ 5710294 h 6858000"/>
              <a:gd name="connsiteX150" fmla="*/ 6122213 w 6128435"/>
              <a:gd name="connsiteY150" fmla="*/ 5714762 h 6858000"/>
              <a:gd name="connsiteX151" fmla="*/ 6121353 w 6128435"/>
              <a:gd name="connsiteY151" fmla="*/ 5721725 h 6858000"/>
              <a:gd name="connsiteX152" fmla="*/ 6121607 w 6128435"/>
              <a:gd name="connsiteY152" fmla="*/ 5721959 h 6858000"/>
              <a:gd name="connsiteX153" fmla="*/ 6120262 w 6128435"/>
              <a:gd name="connsiteY153" fmla="*/ 5728358 h 6858000"/>
              <a:gd name="connsiteX154" fmla="*/ 6110194 w 6128435"/>
              <a:gd name="connsiteY154" fmla="*/ 5758853 h 6858000"/>
              <a:gd name="connsiteX155" fmla="*/ 6127519 w 6128435"/>
              <a:gd name="connsiteY155" fmla="*/ 5865775 h 6858000"/>
              <a:gd name="connsiteX156" fmla="*/ 6128435 w 6128435"/>
              <a:gd name="connsiteY156" fmla="*/ 5870164 h 6858000"/>
              <a:gd name="connsiteX157" fmla="*/ 6119217 w 6128435"/>
              <a:gd name="connsiteY157" fmla="*/ 5888542 h 6858000"/>
              <a:gd name="connsiteX158" fmla="*/ 6115966 w 6128435"/>
              <a:gd name="connsiteY158" fmla="*/ 5898387 h 6858000"/>
              <a:gd name="connsiteX159" fmla="*/ 6111924 w 6128435"/>
              <a:gd name="connsiteY159" fmla="*/ 5900444 h 6858000"/>
              <a:gd name="connsiteX160" fmla="*/ 6108716 w 6128435"/>
              <a:gd name="connsiteY160" fmla="*/ 5915345 h 6858000"/>
              <a:gd name="connsiteX161" fmla="*/ 6109524 w 6128435"/>
              <a:gd name="connsiteY161" fmla="*/ 5917328 h 6858000"/>
              <a:gd name="connsiteX162" fmla="*/ 6102493 w 6128435"/>
              <a:gd name="connsiteY162" fmla="*/ 5928602 h 6858000"/>
              <a:gd name="connsiteX163" fmla="*/ 6056863 w 6128435"/>
              <a:gd name="connsiteY163" fmla="*/ 6000643 h 6858000"/>
              <a:gd name="connsiteX164" fmla="*/ 6045436 w 6128435"/>
              <a:gd name="connsiteY164" fmla="*/ 6124480 h 6858000"/>
              <a:gd name="connsiteX165" fmla="*/ 6030489 w 6128435"/>
              <a:gd name="connsiteY165" fmla="*/ 6317666 h 6858000"/>
              <a:gd name="connsiteX166" fmla="*/ 6007492 w 6128435"/>
              <a:gd name="connsiteY166" fmla="*/ 6440818 h 6858000"/>
              <a:gd name="connsiteX167" fmla="*/ 6009467 w 6128435"/>
              <a:gd name="connsiteY167" fmla="*/ 6487076 h 6858000"/>
              <a:gd name="connsiteX168" fmla="*/ 5995064 w 6128435"/>
              <a:gd name="connsiteY168" fmla="*/ 6540791 h 6858000"/>
              <a:gd name="connsiteX169" fmla="*/ 5996309 w 6128435"/>
              <a:gd name="connsiteY169" fmla="*/ 6543961 h 6858000"/>
              <a:gd name="connsiteX170" fmla="*/ 5996048 w 6128435"/>
              <a:gd name="connsiteY170" fmla="*/ 6555444 h 6858000"/>
              <a:gd name="connsiteX171" fmla="*/ 6002524 w 6128435"/>
              <a:gd name="connsiteY171" fmla="*/ 6560188 h 6858000"/>
              <a:gd name="connsiteX172" fmla="*/ 6006823 w 6128435"/>
              <a:gd name="connsiteY172" fmla="*/ 6578546 h 6858000"/>
              <a:gd name="connsiteX173" fmla="*/ 6004510 w 6128435"/>
              <a:gd name="connsiteY173" fmla="*/ 6599256 h 6858000"/>
              <a:gd name="connsiteX174" fmla="*/ 5986207 w 6128435"/>
              <a:gd name="connsiteY174" fmla="*/ 6695855 h 6858000"/>
              <a:gd name="connsiteX175" fmla="*/ 5979428 w 6128435"/>
              <a:gd name="connsiteY175" fmla="*/ 6754678 h 6858000"/>
              <a:gd name="connsiteX176" fmla="*/ 5983398 w 6128435"/>
              <a:gd name="connsiteY176" fmla="*/ 6778641 h 6858000"/>
              <a:gd name="connsiteX177" fmla="*/ 5984543 w 6128435"/>
              <a:gd name="connsiteY177" fmla="*/ 6811016 h 6858000"/>
              <a:gd name="connsiteX178" fmla="*/ 5981802 w 6128435"/>
              <a:gd name="connsiteY178" fmla="*/ 6838578 h 6858000"/>
              <a:gd name="connsiteX179" fmla="*/ 5979671 w 6128435"/>
              <a:gd name="connsiteY179" fmla="*/ 6858000 h 6858000"/>
              <a:gd name="connsiteX180" fmla="*/ 0 w 6128435"/>
              <a:gd name="connsiteY180" fmla="*/ 6858000 h 6858000"/>
              <a:gd name="connsiteX181" fmla="*/ 0 w 6128435"/>
              <a:gd name="connsiteY18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47963 w 6128435"/>
              <a:gd name="connsiteY48" fmla="*/ 2364638 h 6858000"/>
              <a:gd name="connsiteX49" fmla="*/ 5271650 w 6128435"/>
              <a:gd name="connsiteY49" fmla="*/ 2440467 h 6858000"/>
              <a:gd name="connsiteX50" fmla="*/ 5271438 w 6128435"/>
              <a:gd name="connsiteY50" fmla="*/ 2447186 h 6858000"/>
              <a:gd name="connsiteX51" fmla="*/ 5271722 w 6128435"/>
              <a:gd name="connsiteY51" fmla="*/ 2447359 h 6858000"/>
              <a:gd name="connsiteX52" fmla="*/ 5272069 w 6128435"/>
              <a:gd name="connsiteY52" fmla="*/ 2454523 h 6858000"/>
              <a:gd name="connsiteX53" fmla="*/ 5271049 w 6128435"/>
              <a:gd name="connsiteY53" fmla="*/ 2459442 h 6858000"/>
              <a:gd name="connsiteX54" fmla="*/ 5307538 w 6128435"/>
              <a:gd name="connsiteY54" fmla="*/ 2514685 h 6858000"/>
              <a:gd name="connsiteX55" fmla="*/ 5337604 w 6128435"/>
              <a:gd name="connsiteY55" fmla="*/ 2597632 h 6858000"/>
              <a:gd name="connsiteX56" fmla="*/ 5407503 w 6128435"/>
              <a:gd name="connsiteY56" fmla="*/ 2786290 h 6858000"/>
              <a:gd name="connsiteX57" fmla="*/ 5407356 w 6128435"/>
              <a:gd name="connsiteY57" fmla="*/ 2787545 h 6858000"/>
              <a:gd name="connsiteX58" fmla="*/ 5411130 w 6128435"/>
              <a:gd name="connsiteY58" fmla="*/ 2788640 h 6858000"/>
              <a:gd name="connsiteX59" fmla="*/ 5416439 w 6128435"/>
              <a:gd name="connsiteY59" fmla="*/ 2805666 h 6858000"/>
              <a:gd name="connsiteX60" fmla="*/ 5416589 w 6128435"/>
              <a:gd name="connsiteY60" fmla="*/ 2810822 h 6858000"/>
              <a:gd name="connsiteX61" fmla="*/ 5418542 w 6128435"/>
              <a:gd name="connsiteY61" fmla="*/ 2817745 h 6858000"/>
              <a:gd name="connsiteX62" fmla="*/ 5418847 w 6128435"/>
              <a:gd name="connsiteY62" fmla="*/ 2817825 h 6858000"/>
              <a:gd name="connsiteX63" fmla="*/ 5423364 w 6128435"/>
              <a:gd name="connsiteY63" fmla="*/ 2858292 h 6858000"/>
              <a:gd name="connsiteX64" fmla="*/ 5479298 w 6128435"/>
              <a:gd name="connsiteY64" fmla="*/ 2947791 h 6858000"/>
              <a:gd name="connsiteX65" fmla="*/ 5481770 w 6128435"/>
              <a:gd name="connsiteY65" fmla="*/ 2951352 h 6858000"/>
              <a:gd name="connsiteX66" fmla="*/ 5481013 w 6128435"/>
              <a:gd name="connsiteY66" fmla="*/ 2973461 h 6858000"/>
              <a:gd name="connsiteX67" fmla="*/ 5482045 w 6128435"/>
              <a:gd name="connsiteY67" fmla="*/ 2984371 h 6858000"/>
              <a:gd name="connsiteX68" fmla="*/ 5479405 w 6128435"/>
              <a:gd name="connsiteY68" fmla="*/ 2988507 h 6858000"/>
              <a:gd name="connsiteX69" fmla="*/ 5482415 w 6128435"/>
              <a:gd name="connsiteY69" fmla="*/ 3004079 h 6858000"/>
              <a:gd name="connsiteX70" fmla="*/ 5483865 w 6128435"/>
              <a:gd name="connsiteY70" fmla="*/ 3005467 h 6858000"/>
              <a:gd name="connsiteX71" fmla="*/ 5482236 w 6128435"/>
              <a:gd name="connsiteY71" fmla="*/ 3019791 h 6858000"/>
              <a:gd name="connsiteX72" fmla="*/ 5475895 w 6128435"/>
              <a:gd name="connsiteY72" fmla="*/ 3033578 h 6858000"/>
              <a:gd name="connsiteX73" fmla="*/ 5477595 w 6128435"/>
              <a:gd name="connsiteY73" fmla="*/ 3250534 h 6858000"/>
              <a:gd name="connsiteX74" fmla="*/ 5532836 w 6128435"/>
              <a:gd name="connsiteY74" fmla="*/ 3353840 h 6858000"/>
              <a:gd name="connsiteX75" fmla="*/ 5561229 w 6128435"/>
              <a:gd name="connsiteY75" fmla="*/ 3395784 h 6858000"/>
              <a:gd name="connsiteX76" fmla="*/ 5589758 w 6128435"/>
              <a:gd name="connsiteY76" fmla="*/ 3506453 h 6858000"/>
              <a:gd name="connsiteX77" fmla="*/ 5596144 w 6128435"/>
              <a:gd name="connsiteY77" fmla="*/ 3534624 h 6858000"/>
              <a:gd name="connsiteX78" fmla="*/ 5597750 w 6128435"/>
              <a:gd name="connsiteY78" fmla="*/ 3534129 h 6858000"/>
              <a:gd name="connsiteX79" fmla="*/ 5599700 w 6128435"/>
              <a:gd name="connsiteY79" fmla="*/ 3547221 h 6858000"/>
              <a:gd name="connsiteX80" fmla="*/ 5615031 w 6128435"/>
              <a:gd name="connsiteY80" fmla="*/ 3557482 h 6858000"/>
              <a:gd name="connsiteX81" fmla="*/ 5618377 w 6128435"/>
              <a:gd name="connsiteY81" fmla="*/ 3588431 h 6858000"/>
              <a:gd name="connsiteX82" fmla="*/ 5612155 w 6128435"/>
              <a:gd name="connsiteY82" fmla="*/ 3589869 h 6858000"/>
              <a:gd name="connsiteX83" fmla="*/ 5620843 w 6128435"/>
              <a:gd name="connsiteY83" fmla="*/ 3606745 h 6858000"/>
              <a:gd name="connsiteX84" fmla="*/ 5655472 w 6128435"/>
              <a:gd name="connsiteY84" fmla="*/ 3678877 h 6858000"/>
              <a:gd name="connsiteX85" fmla="*/ 5680448 w 6128435"/>
              <a:gd name="connsiteY85" fmla="*/ 3717760 h 6858000"/>
              <a:gd name="connsiteX86" fmla="*/ 5683015 w 6128435"/>
              <a:gd name="connsiteY86" fmla="*/ 3762025 h 6858000"/>
              <a:gd name="connsiteX87" fmla="*/ 5696643 w 6128435"/>
              <a:gd name="connsiteY87" fmla="*/ 3773888 h 6858000"/>
              <a:gd name="connsiteX88" fmla="*/ 5699203 w 6128435"/>
              <a:gd name="connsiteY88" fmla="*/ 3775823 h 6858000"/>
              <a:gd name="connsiteX89" fmla="*/ 5704824 w 6128435"/>
              <a:gd name="connsiteY89" fmla="*/ 3785966 h 6858000"/>
              <a:gd name="connsiteX90" fmla="*/ 5712204 w 6128435"/>
              <a:gd name="connsiteY90" fmla="*/ 3785830 h 6858000"/>
              <a:gd name="connsiteX91" fmla="*/ 5724816 w 6128435"/>
              <a:gd name="connsiteY91" fmla="*/ 3798949 h 6858000"/>
              <a:gd name="connsiteX92" fmla="*/ 5733539 w 6128435"/>
              <a:gd name="connsiteY92" fmla="*/ 3818457 h 6858000"/>
              <a:gd name="connsiteX93" fmla="*/ 5768491 w 6128435"/>
              <a:gd name="connsiteY93" fmla="*/ 3914399 h 6858000"/>
              <a:gd name="connsiteX94" fmla="*/ 5793123 w 6128435"/>
              <a:gd name="connsiteY94" fmla="*/ 3969952 h 6858000"/>
              <a:gd name="connsiteX95" fmla="*/ 5808321 w 6128435"/>
              <a:gd name="connsiteY95" fmla="*/ 3988153 h 6858000"/>
              <a:gd name="connsiteX96" fmla="*/ 5825621 w 6128435"/>
              <a:gd name="connsiteY96" fmla="*/ 4015525 h 6858000"/>
              <a:gd name="connsiteX97" fmla="*/ 5860672 w 6128435"/>
              <a:gd name="connsiteY97" fmla="*/ 4061579 h 6858000"/>
              <a:gd name="connsiteX98" fmla="*/ 5872173 w 6128435"/>
              <a:gd name="connsiteY98" fmla="*/ 4088497 h 6858000"/>
              <a:gd name="connsiteX99" fmla="*/ 5883705 w 6128435"/>
              <a:gd name="connsiteY99" fmla="*/ 4101899 h 6858000"/>
              <a:gd name="connsiteX100" fmla="*/ 5885314 w 6128435"/>
              <a:gd name="connsiteY100" fmla="*/ 4108387 h 6858000"/>
              <a:gd name="connsiteX101" fmla="*/ 5894095 w 6128435"/>
              <a:gd name="connsiteY101" fmla="*/ 4128857 h 6858000"/>
              <a:gd name="connsiteX102" fmla="*/ 5898339 w 6128435"/>
              <a:gd name="connsiteY102" fmla="*/ 4140800 h 6858000"/>
              <a:gd name="connsiteX103" fmla="*/ 5899734 w 6128435"/>
              <a:gd name="connsiteY103" fmla="*/ 4145632 h 6858000"/>
              <a:gd name="connsiteX104" fmla="*/ 5897098 w 6128435"/>
              <a:gd name="connsiteY104" fmla="*/ 4157819 h 6858000"/>
              <a:gd name="connsiteX105" fmla="*/ 5903513 w 6128435"/>
              <a:gd name="connsiteY105" fmla="*/ 4187661 h 6858000"/>
              <a:gd name="connsiteX106" fmla="*/ 5917114 w 6128435"/>
              <a:gd name="connsiteY106" fmla="*/ 4213096 h 6858000"/>
              <a:gd name="connsiteX107" fmla="*/ 5921153 w 6128435"/>
              <a:gd name="connsiteY107" fmla="*/ 4236222 h 6858000"/>
              <a:gd name="connsiteX108" fmla="*/ 5924233 w 6128435"/>
              <a:gd name="connsiteY108" fmla="*/ 4242060 h 6858000"/>
              <a:gd name="connsiteX109" fmla="*/ 5928910 w 6128435"/>
              <a:gd name="connsiteY109" fmla="*/ 4300973 h 6858000"/>
              <a:gd name="connsiteX110" fmla="*/ 5939320 w 6128435"/>
              <a:gd name="connsiteY110" fmla="*/ 4340435 h 6858000"/>
              <a:gd name="connsiteX111" fmla="*/ 5946705 w 6128435"/>
              <a:gd name="connsiteY111" fmla="*/ 4428051 h 6858000"/>
              <a:gd name="connsiteX112" fmla="*/ 5949261 w 6128435"/>
              <a:gd name="connsiteY112" fmla="*/ 4449185 h 6858000"/>
              <a:gd name="connsiteX113" fmla="*/ 5957504 w 6128435"/>
              <a:gd name="connsiteY113" fmla="*/ 4465911 h 6858000"/>
              <a:gd name="connsiteX114" fmla="*/ 5964689 w 6128435"/>
              <a:gd name="connsiteY114" fmla="*/ 4468532 h 6858000"/>
              <a:gd name="connsiteX115" fmla="*/ 5967062 w 6128435"/>
              <a:gd name="connsiteY115" fmla="*/ 4479923 h 6858000"/>
              <a:gd name="connsiteX116" fmla="*/ 5968960 w 6128435"/>
              <a:gd name="connsiteY116" fmla="*/ 4482655 h 6858000"/>
              <a:gd name="connsiteX117" fmla="*/ 5978567 w 6128435"/>
              <a:gd name="connsiteY117" fmla="*/ 4498605 h 6858000"/>
              <a:gd name="connsiteX118" fmla="*/ 5980106 w 6128435"/>
              <a:gd name="connsiteY118" fmla="*/ 4585087 h 6858000"/>
              <a:gd name="connsiteX119" fmla="*/ 5998138 w 6128435"/>
              <a:gd name="connsiteY119" fmla="*/ 4697518 h 6858000"/>
              <a:gd name="connsiteX120" fmla="*/ 6013516 w 6128435"/>
              <a:gd name="connsiteY120" fmla="*/ 4786619 h 6858000"/>
              <a:gd name="connsiteX121" fmla="*/ 6025404 w 6128435"/>
              <a:gd name="connsiteY121" fmla="*/ 4858148 h 6858000"/>
              <a:gd name="connsiteX122" fmla="*/ 6007749 w 6128435"/>
              <a:gd name="connsiteY122" fmla="*/ 4964715 h 6858000"/>
              <a:gd name="connsiteX123" fmla="*/ 6005269 w 6128435"/>
              <a:gd name="connsiteY123" fmla="*/ 5150567 h 6858000"/>
              <a:gd name="connsiteX124" fmla="*/ 6001127 w 6128435"/>
              <a:gd name="connsiteY124" fmla="*/ 5164609 h 6858000"/>
              <a:gd name="connsiteX125" fmla="*/ 5996647 w 6128435"/>
              <a:gd name="connsiteY125" fmla="*/ 5185640 h 6858000"/>
              <a:gd name="connsiteX126" fmla="*/ 5998514 w 6128435"/>
              <a:gd name="connsiteY126" fmla="*/ 5189673 h 6858000"/>
              <a:gd name="connsiteX127" fmla="*/ 5995970 w 6128435"/>
              <a:gd name="connsiteY127" fmla="*/ 5221547 h 6858000"/>
              <a:gd name="connsiteX128" fmla="*/ 5997218 w 6128435"/>
              <a:gd name="connsiteY128" fmla="*/ 5222031 h 6858000"/>
              <a:gd name="connsiteX129" fmla="*/ 6002116 w 6128435"/>
              <a:gd name="connsiteY129" fmla="*/ 5231223 h 6858000"/>
              <a:gd name="connsiteX130" fmla="*/ 6008541 w 6128435"/>
              <a:gd name="connsiteY130" fmla="*/ 5248680 h 6858000"/>
              <a:gd name="connsiteX131" fmla="*/ 6039260 w 6128435"/>
              <a:gd name="connsiteY131" fmla="*/ 5289518 h 6858000"/>
              <a:gd name="connsiteX132" fmla="*/ 6036748 w 6128435"/>
              <a:gd name="connsiteY132" fmla="*/ 5322752 h 6858000"/>
              <a:gd name="connsiteX133" fmla="*/ 6036943 w 6128435"/>
              <a:gd name="connsiteY133" fmla="*/ 5329480 h 6858000"/>
              <a:gd name="connsiteX134" fmla="*/ 6037236 w 6128435"/>
              <a:gd name="connsiteY134" fmla="*/ 5329634 h 6858000"/>
              <a:gd name="connsiteX135" fmla="*/ 6038019 w 6128435"/>
              <a:gd name="connsiteY135" fmla="*/ 5336764 h 6858000"/>
              <a:gd name="connsiteX136" fmla="*/ 6037298 w 6128435"/>
              <a:gd name="connsiteY136" fmla="*/ 5341753 h 6858000"/>
              <a:gd name="connsiteX137" fmla="*/ 6037677 w 6128435"/>
              <a:gd name="connsiteY137" fmla="*/ 5354807 h 6858000"/>
              <a:gd name="connsiteX138" fmla="*/ 6039728 w 6128435"/>
              <a:gd name="connsiteY138" fmla="*/ 5359416 h 6858000"/>
              <a:gd name="connsiteX139" fmla="*/ 6043311 w 6128435"/>
              <a:gd name="connsiteY139" fmla="*/ 5361407 h 6858000"/>
              <a:gd name="connsiteX140" fmla="*/ 6042954 w 6128435"/>
              <a:gd name="connsiteY140" fmla="*/ 5362576 h 6858000"/>
              <a:gd name="connsiteX141" fmla="*/ 6053435 w 6128435"/>
              <a:gd name="connsiteY141" fmla="*/ 5387547 h 6858000"/>
              <a:gd name="connsiteX142" fmla="*/ 6065933 w 6128435"/>
              <a:gd name="connsiteY142" fmla="*/ 5443002 h 6858000"/>
              <a:gd name="connsiteX143" fmla="*/ 6068640 w 6128435"/>
              <a:gd name="connsiteY143" fmla="*/ 5474503 h 6858000"/>
              <a:gd name="connsiteX144" fmla="*/ 6080922 w 6128435"/>
              <a:gd name="connsiteY144" fmla="*/ 5561070 h 6858000"/>
              <a:gd name="connsiteX145" fmla="*/ 6096949 w 6128435"/>
              <a:gd name="connsiteY145" fmla="*/ 5648179 h 6858000"/>
              <a:gd name="connsiteX146" fmla="*/ 6125703 w 6128435"/>
              <a:gd name="connsiteY146" fmla="*/ 5692894 h 6858000"/>
              <a:gd name="connsiteX147" fmla="*/ 6126670 w 6128435"/>
              <a:gd name="connsiteY147" fmla="*/ 5697882 h 6858000"/>
              <a:gd name="connsiteX148" fmla="*/ 6124061 w 6128435"/>
              <a:gd name="connsiteY148" fmla="*/ 5710294 h 6858000"/>
              <a:gd name="connsiteX149" fmla="*/ 6122213 w 6128435"/>
              <a:gd name="connsiteY149" fmla="*/ 5714762 h 6858000"/>
              <a:gd name="connsiteX150" fmla="*/ 6121353 w 6128435"/>
              <a:gd name="connsiteY150" fmla="*/ 5721725 h 6858000"/>
              <a:gd name="connsiteX151" fmla="*/ 6121607 w 6128435"/>
              <a:gd name="connsiteY151" fmla="*/ 5721959 h 6858000"/>
              <a:gd name="connsiteX152" fmla="*/ 6120262 w 6128435"/>
              <a:gd name="connsiteY152" fmla="*/ 5728358 h 6858000"/>
              <a:gd name="connsiteX153" fmla="*/ 6110194 w 6128435"/>
              <a:gd name="connsiteY153" fmla="*/ 5758853 h 6858000"/>
              <a:gd name="connsiteX154" fmla="*/ 6127519 w 6128435"/>
              <a:gd name="connsiteY154" fmla="*/ 5865775 h 6858000"/>
              <a:gd name="connsiteX155" fmla="*/ 6128435 w 6128435"/>
              <a:gd name="connsiteY155" fmla="*/ 5870164 h 6858000"/>
              <a:gd name="connsiteX156" fmla="*/ 6119217 w 6128435"/>
              <a:gd name="connsiteY156" fmla="*/ 5888542 h 6858000"/>
              <a:gd name="connsiteX157" fmla="*/ 6115966 w 6128435"/>
              <a:gd name="connsiteY157" fmla="*/ 5898387 h 6858000"/>
              <a:gd name="connsiteX158" fmla="*/ 6111924 w 6128435"/>
              <a:gd name="connsiteY158" fmla="*/ 5900444 h 6858000"/>
              <a:gd name="connsiteX159" fmla="*/ 6108716 w 6128435"/>
              <a:gd name="connsiteY159" fmla="*/ 5915345 h 6858000"/>
              <a:gd name="connsiteX160" fmla="*/ 6109524 w 6128435"/>
              <a:gd name="connsiteY160" fmla="*/ 5917328 h 6858000"/>
              <a:gd name="connsiteX161" fmla="*/ 6102493 w 6128435"/>
              <a:gd name="connsiteY161" fmla="*/ 5928602 h 6858000"/>
              <a:gd name="connsiteX162" fmla="*/ 6056863 w 6128435"/>
              <a:gd name="connsiteY162" fmla="*/ 6000643 h 6858000"/>
              <a:gd name="connsiteX163" fmla="*/ 6045436 w 6128435"/>
              <a:gd name="connsiteY163" fmla="*/ 6124480 h 6858000"/>
              <a:gd name="connsiteX164" fmla="*/ 6030489 w 6128435"/>
              <a:gd name="connsiteY164" fmla="*/ 6317666 h 6858000"/>
              <a:gd name="connsiteX165" fmla="*/ 6007492 w 6128435"/>
              <a:gd name="connsiteY165" fmla="*/ 6440818 h 6858000"/>
              <a:gd name="connsiteX166" fmla="*/ 6009467 w 6128435"/>
              <a:gd name="connsiteY166" fmla="*/ 6487076 h 6858000"/>
              <a:gd name="connsiteX167" fmla="*/ 5995064 w 6128435"/>
              <a:gd name="connsiteY167" fmla="*/ 6540791 h 6858000"/>
              <a:gd name="connsiteX168" fmla="*/ 5996309 w 6128435"/>
              <a:gd name="connsiteY168" fmla="*/ 6543961 h 6858000"/>
              <a:gd name="connsiteX169" fmla="*/ 5996048 w 6128435"/>
              <a:gd name="connsiteY169" fmla="*/ 6555444 h 6858000"/>
              <a:gd name="connsiteX170" fmla="*/ 6002524 w 6128435"/>
              <a:gd name="connsiteY170" fmla="*/ 6560188 h 6858000"/>
              <a:gd name="connsiteX171" fmla="*/ 6006823 w 6128435"/>
              <a:gd name="connsiteY171" fmla="*/ 6578546 h 6858000"/>
              <a:gd name="connsiteX172" fmla="*/ 6004510 w 6128435"/>
              <a:gd name="connsiteY172" fmla="*/ 6599256 h 6858000"/>
              <a:gd name="connsiteX173" fmla="*/ 5986207 w 6128435"/>
              <a:gd name="connsiteY173" fmla="*/ 6695855 h 6858000"/>
              <a:gd name="connsiteX174" fmla="*/ 5979428 w 6128435"/>
              <a:gd name="connsiteY174" fmla="*/ 6754678 h 6858000"/>
              <a:gd name="connsiteX175" fmla="*/ 5983398 w 6128435"/>
              <a:gd name="connsiteY175" fmla="*/ 6778641 h 6858000"/>
              <a:gd name="connsiteX176" fmla="*/ 5984543 w 6128435"/>
              <a:gd name="connsiteY176" fmla="*/ 6811016 h 6858000"/>
              <a:gd name="connsiteX177" fmla="*/ 5981802 w 6128435"/>
              <a:gd name="connsiteY177" fmla="*/ 6838578 h 6858000"/>
              <a:gd name="connsiteX178" fmla="*/ 5979671 w 6128435"/>
              <a:gd name="connsiteY178" fmla="*/ 6858000 h 6858000"/>
              <a:gd name="connsiteX179" fmla="*/ 0 w 6128435"/>
              <a:gd name="connsiteY179" fmla="*/ 6858000 h 6858000"/>
              <a:gd name="connsiteX180" fmla="*/ 0 w 6128435"/>
              <a:gd name="connsiteY18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42602 w 6128435"/>
              <a:gd name="connsiteY47" fmla="*/ 2346782 h 6858000"/>
              <a:gd name="connsiteX48" fmla="*/ 5271650 w 6128435"/>
              <a:gd name="connsiteY48" fmla="*/ 2440467 h 6858000"/>
              <a:gd name="connsiteX49" fmla="*/ 5271438 w 6128435"/>
              <a:gd name="connsiteY49" fmla="*/ 2447186 h 6858000"/>
              <a:gd name="connsiteX50" fmla="*/ 5271722 w 6128435"/>
              <a:gd name="connsiteY50" fmla="*/ 2447359 h 6858000"/>
              <a:gd name="connsiteX51" fmla="*/ 5272069 w 6128435"/>
              <a:gd name="connsiteY51" fmla="*/ 2454523 h 6858000"/>
              <a:gd name="connsiteX52" fmla="*/ 5271049 w 6128435"/>
              <a:gd name="connsiteY52" fmla="*/ 2459442 h 6858000"/>
              <a:gd name="connsiteX53" fmla="*/ 5307538 w 6128435"/>
              <a:gd name="connsiteY53" fmla="*/ 2514685 h 6858000"/>
              <a:gd name="connsiteX54" fmla="*/ 5337604 w 6128435"/>
              <a:gd name="connsiteY54" fmla="*/ 2597632 h 6858000"/>
              <a:gd name="connsiteX55" fmla="*/ 5407503 w 6128435"/>
              <a:gd name="connsiteY55" fmla="*/ 2786290 h 6858000"/>
              <a:gd name="connsiteX56" fmla="*/ 5407356 w 6128435"/>
              <a:gd name="connsiteY56" fmla="*/ 2787545 h 6858000"/>
              <a:gd name="connsiteX57" fmla="*/ 5411130 w 6128435"/>
              <a:gd name="connsiteY57" fmla="*/ 2788640 h 6858000"/>
              <a:gd name="connsiteX58" fmla="*/ 5416439 w 6128435"/>
              <a:gd name="connsiteY58" fmla="*/ 2805666 h 6858000"/>
              <a:gd name="connsiteX59" fmla="*/ 5416589 w 6128435"/>
              <a:gd name="connsiteY59" fmla="*/ 2810822 h 6858000"/>
              <a:gd name="connsiteX60" fmla="*/ 5418542 w 6128435"/>
              <a:gd name="connsiteY60" fmla="*/ 2817745 h 6858000"/>
              <a:gd name="connsiteX61" fmla="*/ 5418847 w 6128435"/>
              <a:gd name="connsiteY61" fmla="*/ 2817825 h 6858000"/>
              <a:gd name="connsiteX62" fmla="*/ 5423364 w 6128435"/>
              <a:gd name="connsiteY62" fmla="*/ 2858292 h 6858000"/>
              <a:gd name="connsiteX63" fmla="*/ 5479298 w 6128435"/>
              <a:gd name="connsiteY63" fmla="*/ 2947791 h 6858000"/>
              <a:gd name="connsiteX64" fmla="*/ 5481770 w 6128435"/>
              <a:gd name="connsiteY64" fmla="*/ 2951352 h 6858000"/>
              <a:gd name="connsiteX65" fmla="*/ 5481013 w 6128435"/>
              <a:gd name="connsiteY65" fmla="*/ 2973461 h 6858000"/>
              <a:gd name="connsiteX66" fmla="*/ 5482045 w 6128435"/>
              <a:gd name="connsiteY66" fmla="*/ 2984371 h 6858000"/>
              <a:gd name="connsiteX67" fmla="*/ 5479405 w 6128435"/>
              <a:gd name="connsiteY67" fmla="*/ 2988507 h 6858000"/>
              <a:gd name="connsiteX68" fmla="*/ 5482415 w 6128435"/>
              <a:gd name="connsiteY68" fmla="*/ 3004079 h 6858000"/>
              <a:gd name="connsiteX69" fmla="*/ 5483865 w 6128435"/>
              <a:gd name="connsiteY69" fmla="*/ 3005467 h 6858000"/>
              <a:gd name="connsiteX70" fmla="*/ 5482236 w 6128435"/>
              <a:gd name="connsiteY70" fmla="*/ 3019791 h 6858000"/>
              <a:gd name="connsiteX71" fmla="*/ 5475895 w 6128435"/>
              <a:gd name="connsiteY71" fmla="*/ 3033578 h 6858000"/>
              <a:gd name="connsiteX72" fmla="*/ 5477595 w 6128435"/>
              <a:gd name="connsiteY72" fmla="*/ 3250534 h 6858000"/>
              <a:gd name="connsiteX73" fmla="*/ 5532836 w 6128435"/>
              <a:gd name="connsiteY73" fmla="*/ 3353840 h 6858000"/>
              <a:gd name="connsiteX74" fmla="*/ 5561229 w 6128435"/>
              <a:gd name="connsiteY74" fmla="*/ 3395784 h 6858000"/>
              <a:gd name="connsiteX75" fmla="*/ 5589758 w 6128435"/>
              <a:gd name="connsiteY75" fmla="*/ 3506453 h 6858000"/>
              <a:gd name="connsiteX76" fmla="*/ 5596144 w 6128435"/>
              <a:gd name="connsiteY76" fmla="*/ 3534624 h 6858000"/>
              <a:gd name="connsiteX77" fmla="*/ 5597750 w 6128435"/>
              <a:gd name="connsiteY77" fmla="*/ 3534129 h 6858000"/>
              <a:gd name="connsiteX78" fmla="*/ 5599700 w 6128435"/>
              <a:gd name="connsiteY78" fmla="*/ 3547221 h 6858000"/>
              <a:gd name="connsiteX79" fmla="*/ 5615031 w 6128435"/>
              <a:gd name="connsiteY79" fmla="*/ 3557482 h 6858000"/>
              <a:gd name="connsiteX80" fmla="*/ 5618377 w 6128435"/>
              <a:gd name="connsiteY80" fmla="*/ 3588431 h 6858000"/>
              <a:gd name="connsiteX81" fmla="*/ 5612155 w 6128435"/>
              <a:gd name="connsiteY81" fmla="*/ 3589869 h 6858000"/>
              <a:gd name="connsiteX82" fmla="*/ 5620843 w 6128435"/>
              <a:gd name="connsiteY82" fmla="*/ 3606745 h 6858000"/>
              <a:gd name="connsiteX83" fmla="*/ 5655472 w 6128435"/>
              <a:gd name="connsiteY83" fmla="*/ 3678877 h 6858000"/>
              <a:gd name="connsiteX84" fmla="*/ 5680448 w 6128435"/>
              <a:gd name="connsiteY84" fmla="*/ 3717760 h 6858000"/>
              <a:gd name="connsiteX85" fmla="*/ 5683015 w 6128435"/>
              <a:gd name="connsiteY85" fmla="*/ 3762025 h 6858000"/>
              <a:gd name="connsiteX86" fmla="*/ 5696643 w 6128435"/>
              <a:gd name="connsiteY86" fmla="*/ 3773888 h 6858000"/>
              <a:gd name="connsiteX87" fmla="*/ 5699203 w 6128435"/>
              <a:gd name="connsiteY87" fmla="*/ 3775823 h 6858000"/>
              <a:gd name="connsiteX88" fmla="*/ 5704824 w 6128435"/>
              <a:gd name="connsiteY88" fmla="*/ 3785966 h 6858000"/>
              <a:gd name="connsiteX89" fmla="*/ 5712204 w 6128435"/>
              <a:gd name="connsiteY89" fmla="*/ 3785830 h 6858000"/>
              <a:gd name="connsiteX90" fmla="*/ 5724816 w 6128435"/>
              <a:gd name="connsiteY90" fmla="*/ 3798949 h 6858000"/>
              <a:gd name="connsiteX91" fmla="*/ 5733539 w 6128435"/>
              <a:gd name="connsiteY91" fmla="*/ 3818457 h 6858000"/>
              <a:gd name="connsiteX92" fmla="*/ 5768491 w 6128435"/>
              <a:gd name="connsiteY92" fmla="*/ 3914399 h 6858000"/>
              <a:gd name="connsiteX93" fmla="*/ 5793123 w 6128435"/>
              <a:gd name="connsiteY93" fmla="*/ 3969952 h 6858000"/>
              <a:gd name="connsiteX94" fmla="*/ 5808321 w 6128435"/>
              <a:gd name="connsiteY94" fmla="*/ 3988153 h 6858000"/>
              <a:gd name="connsiteX95" fmla="*/ 5825621 w 6128435"/>
              <a:gd name="connsiteY95" fmla="*/ 4015525 h 6858000"/>
              <a:gd name="connsiteX96" fmla="*/ 5860672 w 6128435"/>
              <a:gd name="connsiteY96" fmla="*/ 4061579 h 6858000"/>
              <a:gd name="connsiteX97" fmla="*/ 5872173 w 6128435"/>
              <a:gd name="connsiteY97" fmla="*/ 4088497 h 6858000"/>
              <a:gd name="connsiteX98" fmla="*/ 5883705 w 6128435"/>
              <a:gd name="connsiteY98" fmla="*/ 4101899 h 6858000"/>
              <a:gd name="connsiteX99" fmla="*/ 5885314 w 6128435"/>
              <a:gd name="connsiteY99" fmla="*/ 4108387 h 6858000"/>
              <a:gd name="connsiteX100" fmla="*/ 5894095 w 6128435"/>
              <a:gd name="connsiteY100" fmla="*/ 4128857 h 6858000"/>
              <a:gd name="connsiteX101" fmla="*/ 5898339 w 6128435"/>
              <a:gd name="connsiteY101" fmla="*/ 4140800 h 6858000"/>
              <a:gd name="connsiteX102" fmla="*/ 5899734 w 6128435"/>
              <a:gd name="connsiteY102" fmla="*/ 4145632 h 6858000"/>
              <a:gd name="connsiteX103" fmla="*/ 5897098 w 6128435"/>
              <a:gd name="connsiteY103" fmla="*/ 4157819 h 6858000"/>
              <a:gd name="connsiteX104" fmla="*/ 5903513 w 6128435"/>
              <a:gd name="connsiteY104" fmla="*/ 4187661 h 6858000"/>
              <a:gd name="connsiteX105" fmla="*/ 5917114 w 6128435"/>
              <a:gd name="connsiteY105" fmla="*/ 4213096 h 6858000"/>
              <a:gd name="connsiteX106" fmla="*/ 5921153 w 6128435"/>
              <a:gd name="connsiteY106" fmla="*/ 4236222 h 6858000"/>
              <a:gd name="connsiteX107" fmla="*/ 5924233 w 6128435"/>
              <a:gd name="connsiteY107" fmla="*/ 4242060 h 6858000"/>
              <a:gd name="connsiteX108" fmla="*/ 5928910 w 6128435"/>
              <a:gd name="connsiteY108" fmla="*/ 4300973 h 6858000"/>
              <a:gd name="connsiteX109" fmla="*/ 5939320 w 6128435"/>
              <a:gd name="connsiteY109" fmla="*/ 4340435 h 6858000"/>
              <a:gd name="connsiteX110" fmla="*/ 5946705 w 6128435"/>
              <a:gd name="connsiteY110" fmla="*/ 4428051 h 6858000"/>
              <a:gd name="connsiteX111" fmla="*/ 5949261 w 6128435"/>
              <a:gd name="connsiteY111" fmla="*/ 4449185 h 6858000"/>
              <a:gd name="connsiteX112" fmla="*/ 5957504 w 6128435"/>
              <a:gd name="connsiteY112" fmla="*/ 4465911 h 6858000"/>
              <a:gd name="connsiteX113" fmla="*/ 5964689 w 6128435"/>
              <a:gd name="connsiteY113" fmla="*/ 4468532 h 6858000"/>
              <a:gd name="connsiteX114" fmla="*/ 5967062 w 6128435"/>
              <a:gd name="connsiteY114" fmla="*/ 4479923 h 6858000"/>
              <a:gd name="connsiteX115" fmla="*/ 5968960 w 6128435"/>
              <a:gd name="connsiteY115" fmla="*/ 4482655 h 6858000"/>
              <a:gd name="connsiteX116" fmla="*/ 5978567 w 6128435"/>
              <a:gd name="connsiteY116" fmla="*/ 4498605 h 6858000"/>
              <a:gd name="connsiteX117" fmla="*/ 5980106 w 6128435"/>
              <a:gd name="connsiteY117" fmla="*/ 4585087 h 6858000"/>
              <a:gd name="connsiteX118" fmla="*/ 5998138 w 6128435"/>
              <a:gd name="connsiteY118" fmla="*/ 4697518 h 6858000"/>
              <a:gd name="connsiteX119" fmla="*/ 6013516 w 6128435"/>
              <a:gd name="connsiteY119" fmla="*/ 4786619 h 6858000"/>
              <a:gd name="connsiteX120" fmla="*/ 6025404 w 6128435"/>
              <a:gd name="connsiteY120" fmla="*/ 4858148 h 6858000"/>
              <a:gd name="connsiteX121" fmla="*/ 6007749 w 6128435"/>
              <a:gd name="connsiteY121" fmla="*/ 4964715 h 6858000"/>
              <a:gd name="connsiteX122" fmla="*/ 6005269 w 6128435"/>
              <a:gd name="connsiteY122" fmla="*/ 5150567 h 6858000"/>
              <a:gd name="connsiteX123" fmla="*/ 6001127 w 6128435"/>
              <a:gd name="connsiteY123" fmla="*/ 5164609 h 6858000"/>
              <a:gd name="connsiteX124" fmla="*/ 5996647 w 6128435"/>
              <a:gd name="connsiteY124" fmla="*/ 5185640 h 6858000"/>
              <a:gd name="connsiteX125" fmla="*/ 5998514 w 6128435"/>
              <a:gd name="connsiteY125" fmla="*/ 5189673 h 6858000"/>
              <a:gd name="connsiteX126" fmla="*/ 5995970 w 6128435"/>
              <a:gd name="connsiteY126" fmla="*/ 5221547 h 6858000"/>
              <a:gd name="connsiteX127" fmla="*/ 5997218 w 6128435"/>
              <a:gd name="connsiteY127" fmla="*/ 5222031 h 6858000"/>
              <a:gd name="connsiteX128" fmla="*/ 6002116 w 6128435"/>
              <a:gd name="connsiteY128" fmla="*/ 5231223 h 6858000"/>
              <a:gd name="connsiteX129" fmla="*/ 6008541 w 6128435"/>
              <a:gd name="connsiteY129" fmla="*/ 5248680 h 6858000"/>
              <a:gd name="connsiteX130" fmla="*/ 6039260 w 6128435"/>
              <a:gd name="connsiteY130" fmla="*/ 5289518 h 6858000"/>
              <a:gd name="connsiteX131" fmla="*/ 6036748 w 6128435"/>
              <a:gd name="connsiteY131" fmla="*/ 5322752 h 6858000"/>
              <a:gd name="connsiteX132" fmla="*/ 6036943 w 6128435"/>
              <a:gd name="connsiteY132" fmla="*/ 5329480 h 6858000"/>
              <a:gd name="connsiteX133" fmla="*/ 6037236 w 6128435"/>
              <a:gd name="connsiteY133" fmla="*/ 5329634 h 6858000"/>
              <a:gd name="connsiteX134" fmla="*/ 6038019 w 6128435"/>
              <a:gd name="connsiteY134" fmla="*/ 5336764 h 6858000"/>
              <a:gd name="connsiteX135" fmla="*/ 6037298 w 6128435"/>
              <a:gd name="connsiteY135" fmla="*/ 5341753 h 6858000"/>
              <a:gd name="connsiteX136" fmla="*/ 6037677 w 6128435"/>
              <a:gd name="connsiteY136" fmla="*/ 5354807 h 6858000"/>
              <a:gd name="connsiteX137" fmla="*/ 6039728 w 6128435"/>
              <a:gd name="connsiteY137" fmla="*/ 5359416 h 6858000"/>
              <a:gd name="connsiteX138" fmla="*/ 6043311 w 6128435"/>
              <a:gd name="connsiteY138" fmla="*/ 5361407 h 6858000"/>
              <a:gd name="connsiteX139" fmla="*/ 6042954 w 6128435"/>
              <a:gd name="connsiteY139" fmla="*/ 5362576 h 6858000"/>
              <a:gd name="connsiteX140" fmla="*/ 6053435 w 6128435"/>
              <a:gd name="connsiteY140" fmla="*/ 5387547 h 6858000"/>
              <a:gd name="connsiteX141" fmla="*/ 6065933 w 6128435"/>
              <a:gd name="connsiteY141" fmla="*/ 5443002 h 6858000"/>
              <a:gd name="connsiteX142" fmla="*/ 6068640 w 6128435"/>
              <a:gd name="connsiteY142" fmla="*/ 5474503 h 6858000"/>
              <a:gd name="connsiteX143" fmla="*/ 6080922 w 6128435"/>
              <a:gd name="connsiteY143" fmla="*/ 5561070 h 6858000"/>
              <a:gd name="connsiteX144" fmla="*/ 6096949 w 6128435"/>
              <a:gd name="connsiteY144" fmla="*/ 5648179 h 6858000"/>
              <a:gd name="connsiteX145" fmla="*/ 6125703 w 6128435"/>
              <a:gd name="connsiteY145" fmla="*/ 5692894 h 6858000"/>
              <a:gd name="connsiteX146" fmla="*/ 6126670 w 6128435"/>
              <a:gd name="connsiteY146" fmla="*/ 5697882 h 6858000"/>
              <a:gd name="connsiteX147" fmla="*/ 6124061 w 6128435"/>
              <a:gd name="connsiteY147" fmla="*/ 5710294 h 6858000"/>
              <a:gd name="connsiteX148" fmla="*/ 6122213 w 6128435"/>
              <a:gd name="connsiteY148" fmla="*/ 5714762 h 6858000"/>
              <a:gd name="connsiteX149" fmla="*/ 6121353 w 6128435"/>
              <a:gd name="connsiteY149" fmla="*/ 5721725 h 6858000"/>
              <a:gd name="connsiteX150" fmla="*/ 6121607 w 6128435"/>
              <a:gd name="connsiteY150" fmla="*/ 5721959 h 6858000"/>
              <a:gd name="connsiteX151" fmla="*/ 6120262 w 6128435"/>
              <a:gd name="connsiteY151" fmla="*/ 5728358 h 6858000"/>
              <a:gd name="connsiteX152" fmla="*/ 6110194 w 6128435"/>
              <a:gd name="connsiteY152" fmla="*/ 5758853 h 6858000"/>
              <a:gd name="connsiteX153" fmla="*/ 6127519 w 6128435"/>
              <a:gd name="connsiteY153" fmla="*/ 5865775 h 6858000"/>
              <a:gd name="connsiteX154" fmla="*/ 6128435 w 6128435"/>
              <a:gd name="connsiteY154" fmla="*/ 5870164 h 6858000"/>
              <a:gd name="connsiteX155" fmla="*/ 6119217 w 6128435"/>
              <a:gd name="connsiteY155" fmla="*/ 5888542 h 6858000"/>
              <a:gd name="connsiteX156" fmla="*/ 6115966 w 6128435"/>
              <a:gd name="connsiteY156" fmla="*/ 5898387 h 6858000"/>
              <a:gd name="connsiteX157" fmla="*/ 6111924 w 6128435"/>
              <a:gd name="connsiteY157" fmla="*/ 5900444 h 6858000"/>
              <a:gd name="connsiteX158" fmla="*/ 6108716 w 6128435"/>
              <a:gd name="connsiteY158" fmla="*/ 5915345 h 6858000"/>
              <a:gd name="connsiteX159" fmla="*/ 6109524 w 6128435"/>
              <a:gd name="connsiteY159" fmla="*/ 5917328 h 6858000"/>
              <a:gd name="connsiteX160" fmla="*/ 6102493 w 6128435"/>
              <a:gd name="connsiteY160" fmla="*/ 5928602 h 6858000"/>
              <a:gd name="connsiteX161" fmla="*/ 6056863 w 6128435"/>
              <a:gd name="connsiteY161" fmla="*/ 6000643 h 6858000"/>
              <a:gd name="connsiteX162" fmla="*/ 6045436 w 6128435"/>
              <a:gd name="connsiteY162" fmla="*/ 6124480 h 6858000"/>
              <a:gd name="connsiteX163" fmla="*/ 6030489 w 6128435"/>
              <a:gd name="connsiteY163" fmla="*/ 6317666 h 6858000"/>
              <a:gd name="connsiteX164" fmla="*/ 6007492 w 6128435"/>
              <a:gd name="connsiteY164" fmla="*/ 6440818 h 6858000"/>
              <a:gd name="connsiteX165" fmla="*/ 6009467 w 6128435"/>
              <a:gd name="connsiteY165" fmla="*/ 6487076 h 6858000"/>
              <a:gd name="connsiteX166" fmla="*/ 5995064 w 6128435"/>
              <a:gd name="connsiteY166" fmla="*/ 6540791 h 6858000"/>
              <a:gd name="connsiteX167" fmla="*/ 5996309 w 6128435"/>
              <a:gd name="connsiteY167" fmla="*/ 6543961 h 6858000"/>
              <a:gd name="connsiteX168" fmla="*/ 5996048 w 6128435"/>
              <a:gd name="connsiteY168" fmla="*/ 6555444 h 6858000"/>
              <a:gd name="connsiteX169" fmla="*/ 6002524 w 6128435"/>
              <a:gd name="connsiteY169" fmla="*/ 6560188 h 6858000"/>
              <a:gd name="connsiteX170" fmla="*/ 6006823 w 6128435"/>
              <a:gd name="connsiteY170" fmla="*/ 6578546 h 6858000"/>
              <a:gd name="connsiteX171" fmla="*/ 6004510 w 6128435"/>
              <a:gd name="connsiteY171" fmla="*/ 6599256 h 6858000"/>
              <a:gd name="connsiteX172" fmla="*/ 5986207 w 6128435"/>
              <a:gd name="connsiteY172" fmla="*/ 6695855 h 6858000"/>
              <a:gd name="connsiteX173" fmla="*/ 5979428 w 6128435"/>
              <a:gd name="connsiteY173" fmla="*/ 6754678 h 6858000"/>
              <a:gd name="connsiteX174" fmla="*/ 5983398 w 6128435"/>
              <a:gd name="connsiteY174" fmla="*/ 6778641 h 6858000"/>
              <a:gd name="connsiteX175" fmla="*/ 5984543 w 6128435"/>
              <a:gd name="connsiteY175" fmla="*/ 6811016 h 6858000"/>
              <a:gd name="connsiteX176" fmla="*/ 5981802 w 6128435"/>
              <a:gd name="connsiteY176" fmla="*/ 6838578 h 6858000"/>
              <a:gd name="connsiteX177" fmla="*/ 5979671 w 6128435"/>
              <a:gd name="connsiteY177" fmla="*/ 6858000 h 6858000"/>
              <a:gd name="connsiteX178" fmla="*/ 0 w 6128435"/>
              <a:gd name="connsiteY178" fmla="*/ 6858000 h 6858000"/>
              <a:gd name="connsiteX179" fmla="*/ 0 w 6128435"/>
              <a:gd name="connsiteY17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38267 w 6128435"/>
              <a:gd name="connsiteY46" fmla="*/ 2337277 h 6858000"/>
              <a:gd name="connsiteX47" fmla="*/ 5271650 w 6128435"/>
              <a:gd name="connsiteY47" fmla="*/ 2440467 h 6858000"/>
              <a:gd name="connsiteX48" fmla="*/ 5271438 w 6128435"/>
              <a:gd name="connsiteY48" fmla="*/ 2447186 h 6858000"/>
              <a:gd name="connsiteX49" fmla="*/ 5271722 w 6128435"/>
              <a:gd name="connsiteY49" fmla="*/ 2447359 h 6858000"/>
              <a:gd name="connsiteX50" fmla="*/ 5272069 w 6128435"/>
              <a:gd name="connsiteY50" fmla="*/ 2454523 h 6858000"/>
              <a:gd name="connsiteX51" fmla="*/ 5271049 w 6128435"/>
              <a:gd name="connsiteY51" fmla="*/ 2459442 h 6858000"/>
              <a:gd name="connsiteX52" fmla="*/ 5307538 w 6128435"/>
              <a:gd name="connsiteY52" fmla="*/ 2514685 h 6858000"/>
              <a:gd name="connsiteX53" fmla="*/ 5337604 w 6128435"/>
              <a:gd name="connsiteY53" fmla="*/ 2597632 h 6858000"/>
              <a:gd name="connsiteX54" fmla="*/ 5407503 w 6128435"/>
              <a:gd name="connsiteY54" fmla="*/ 2786290 h 6858000"/>
              <a:gd name="connsiteX55" fmla="*/ 5407356 w 6128435"/>
              <a:gd name="connsiteY55" fmla="*/ 2787545 h 6858000"/>
              <a:gd name="connsiteX56" fmla="*/ 5411130 w 6128435"/>
              <a:gd name="connsiteY56" fmla="*/ 2788640 h 6858000"/>
              <a:gd name="connsiteX57" fmla="*/ 5416439 w 6128435"/>
              <a:gd name="connsiteY57" fmla="*/ 2805666 h 6858000"/>
              <a:gd name="connsiteX58" fmla="*/ 5416589 w 6128435"/>
              <a:gd name="connsiteY58" fmla="*/ 2810822 h 6858000"/>
              <a:gd name="connsiteX59" fmla="*/ 5418542 w 6128435"/>
              <a:gd name="connsiteY59" fmla="*/ 2817745 h 6858000"/>
              <a:gd name="connsiteX60" fmla="*/ 5418847 w 6128435"/>
              <a:gd name="connsiteY60" fmla="*/ 2817825 h 6858000"/>
              <a:gd name="connsiteX61" fmla="*/ 5423364 w 6128435"/>
              <a:gd name="connsiteY61" fmla="*/ 2858292 h 6858000"/>
              <a:gd name="connsiteX62" fmla="*/ 5479298 w 6128435"/>
              <a:gd name="connsiteY62" fmla="*/ 2947791 h 6858000"/>
              <a:gd name="connsiteX63" fmla="*/ 5481770 w 6128435"/>
              <a:gd name="connsiteY63" fmla="*/ 2951352 h 6858000"/>
              <a:gd name="connsiteX64" fmla="*/ 5481013 w 6128435"/>
              <a:gd name="connsiteY64" fmla="*/ 2973461 h 6858000"/>
              <a:gd name="connsiteX65" fmla="*/ 5482045 w 6128435"/>
              <a:gd name="connsiteY65" fmla="*/ 2984371 h 6858000"/>
              <a:gd name="connsiteX66" fmla="*/ 5479405 w 6128435"/>
              <a:gd name="connsiteY66" fmla="*/ 2988507 h 6858000"/>
              <a:gd name="connsiteX67" fmla="*/ 5482415 w 6128435"/>
              <a:gd name="connsiteY67" fmla="*/ 3004079 h 6858000"/>
              <a:gd name="connsiteX68" fmla="*/ 5483865 w 6128435"/>
              <a:gd name="connsiteY68" fmla="*/ 3005467 h 6858000"/>
              <a:gd name="connsiteX69" fmla="*/ 5482236 w 6128435"/>
              <a:gd name="connsiteY69" fmla="*/ 3019791 h 6858000"/>
              <a:gd name="connsiteX70" fmla="*/ 5475895 w 6128435"/>
              <a:gd name="connsiteY70" fmla="*/ 3033578 h 6858000"/>
              <a:gd name="connsiteX71" fmla="*/ 5477595 w 6128435"/>
              <a:gd name="connsiteY71" fmla="*/ 3250534 h 6858000"/>
              <a:gd name="connsiteX72" fmla="*/ 5532836 w 6128435"/>
              <a:gd name="connsiteY72" fmla="*/ 3353840 h 6858000"/>
              <a:gd name="connsiteX73" fmla="*/ 5561229 w 6128435"/>
              <a:gd name="connsiteY73" fmla="*/ 3395784 h 6858000"/>
              <a:gd name="connsiteX74" fmla="*/ 5589758 w 6128435"/>
              <a:gd name="connsiteY74" fmla="*/ 3506453 h 6858000"/>
              <a:gd name="connsiteX75" fmla="*/ 5596144 w 6128435"/>
              <a:gd name="connsiteY75" fmla="*/ 3534624 h 6858000"/>
              <a:gd name="connsiteX76" fmla="*/ 5597750 w 6128435"/>
              <a:gd name="connsiteY76" fmla="*/ 3534129 h 6858000"/>
              <a:gd name="connsiteX77" fmla="*/ 5599700 w 6128435"/>
              <a:gd name="connsiteY77" fmla="*/ 3547221 h 6858000"/>
              <a:gd name="connsiteX78" fmla="*/ 5615031 w 6128435"/>
              <a:gd name="connsiteY78" fmla="*/ 3557482 h 6858000"/>
              <a:gd name="connsiteX79" fmla="*/ 5618377 w 6128435"/>
              <a:gd name="connsiteY79" fmla="*/ 3588431 h 6858000"/>
              <a:gd name="connsiteX80" fmla="*/ 5612155 w 6128435"/>
              <a:gd name="connsiteY80" fmla="*/ 3589869 h 6858000"/>
              <a:gd name="connsiteX81" fmla="*/ 5620843 w 6128435"/>
              <a:gd name="connsiteY81" fmla="*/ 3606745 h 6858000"/>
              <a:gd name="connsiteX82" fmla="*/ 5655472 w 6128435"/>
              <a:gd name="connsiteY82" fmla="*/ 3678877 h 6858000"/>
              <a:gd name="connsiteX83" fmla="*/ 5680448 w 6128435"/>
              <a:gd name="connsiteY83" fmla="*/ 3717760 h 6858000"/>
              <a:gd name="connsiteX84" fmla="*/ 5683015 w 6128435"/>
              <a:gd name="connsiteY84" fmla="*/ 3762025 h 6858000"/>
              <a:gd name="connsiteX85" fmla="*/ 5696643 w 6128435"/>
              <a:gd name="connsiteY85" fmla="*/ 3773888 h 6858000"/>
              <a:gd name="connsiteX86" fmla="*/ 5699203 w 6128435"/>
              <a:gd name="connsiteY86" fmla="*/ 3775823 h 6858000"/>
              <a:gd name="connsiteX87" fmla="*/ 5704824 w 6128435"/>
              <a:gd name="connsiteY87" fmla="*/ 3785966 h 6858000"/>
              <a:gd name="connsiteX88" fmla="*/ 5712204 w 6128435"/>
              <a:gd name="connsiteY88" fmla="*/ 3785830 h 6858000"/>
              <a:gd name="connsiteX89" fmla="*/ 5724816 w 6128435"/>
              <a:gd name="connsiteY89" fmla="*/ 3798949 h 6858000"/>
              <a:gd name="connsiteX90" fmla="*/ 5733539 w 6128435"/>
              <a:gd name="connsiteY90" fmla="*/ 3818457 h 6858000"/>
              <a:gd name="connsiteX91" fmla="*/ 5768491 w 6128435"/>
              <a:gd name="connsiteY91" fmla="*/ 3914399 h 6858000"/>
              <a:gd name="connsiteX92" fmla="*/ 5793123 w 6128435"/>
              <a:gd name="connsiteY92" fmla="*/ 3969952 h 6858000"/>
              <a:gd name="connsiteX93" fmla="*/ 5808321 w 6128435"/>
              <a:gd name="connsiteY93" fmla="*/ 3988153 h 6858000"/>
              <a:gd name="connsiteX94" fmla="*/ 5825621 w 6128435"/>
              <a:gd name="connsiteY94" fmla="*/ 4015525 h 6858000"/>
              <a:gd name="connsiteX95" fmla="*/ 5860672 w 6128435"/>
              <a:gd name="connsiteY95" fmla="*/ 4061579 h 6858000"/>
              <a:gd name="connsiteX96" fmla="*/ 5872173 w 6128435"/>
              <a:gd name="connsiteY96" fmla="*/ 4088497 h 6858000"/>
              <a:gd name="connsiteX97" fmla="*/ 5883705 w 6128435"/>
              <a:gd name="connsiteY97" fmla="*/ 4101899 h 6858000"/>
              <a:gd name="connsiteX98" fmla="*/ 5885314 w 6128435"/>
              <a:gd name="connsiteY98" fmla="*/ 4108387 h 6858000"/>
              <a:gd name="connsiteX99" fmla="*/ 5894095 w 6128435"/>
              <a:gd name="connsiteY99" fmla="*/ 4128857 h 6858000"/>
              <a:gd name="connsiteX100" fmla="*/ 5898339 w 6128435"/>
              <a:gd name="connsiteY100" fmla="*/ 4140800 h 6858000"/>
              <a:gd name="connsiteX101" fmla="*/ 5899734 w 6128435"/>
              <a:gd name="connsiteY101" fmla="*/ 4145632 h 6858000"/>
              <a:gd name="connsiteX102" fmla="*/ 5897098 w 6128435"/>
              <a:gd name="connsiteY102" fmla="*/ 4157819 h 6858000"/>
              <a:gd name="connsiteX103" fmla="*/ 5903513 w 6128435"/>
              <a:gd name="connsiteY103" fmla="*/ 4187661 h 6858000"/>
              <a:gd name="connsiteX104" fmla="*/ 5917114 w 6128435"/>
              <a:gd name="connsiteY104" fmla="*/ 4213096 h 6858000"/>
              <a:gd name="connsiteX105" fmla="*/ 5921153 w 6128435"/>
              <a:gd name="connsiteY105" fmla="*/ 4236222 h 6858000"/>
              <a:gd name="connsiteX106" fmla="*/ 5924233 w 6128435"/>
              <a:gd name="connsiteY106" fmla="*/ 4242060 h 6858000"/>
              <a:gd name="connsiteX107" fmla="*/ 5928910 w 6128435"/>
              <a:gd name="connsiteY107" fmla="*/ 4300973 h 6858000"/>
              <a:gd name="connsiteX108" fmla="*/ 5939320 w 6128435"/>
              <a:gd name="connsiteY108" fmla="*/ 4340435 h 6858000"/>
              <a:gd name="connsiteX109" fmla="*/ 5946705 w 6128435"/>
              <a:gd name="connsiteY109" fmla="*/ 4428051 h 6858000"/>
              <a:gd name="connsiteX110" fmla="*/ 5949261 w 6128435"/>
              <a:gd name="connsiteY110" fmla="*/ 4449185 h 6858000"/>
              <a:gd name="connsiteX111" fmla="*/ 5957504 w 6128435"/>
              <a:gd name="connsiteY111" fmla="*/ 4465911 h 6858000"/>
              <a:gd name="connsiteX112" fmla="*/ 5964689 w 6128435"/>
              <a:gd name="connsiteY112" fmla="*/ 4468532 h 6858000"/>
              <a:gd name="connsiteX113" fmla="*/ 5967062 w 6128435"/>
              <a:gd name="connsiteY113" fmla="*/ 4479923 h 6858000"/>
              <a:gd name="connsiteX114" fmla="*/ 5968960 w 6128435"/>
              <a:gd name="connsiteY114" fmla="*/ 4482655 h 6858000"/>
              <a:gd name="connsiteX115" fmla="*/ 5978567 w 6128435"/>
              <a:gd name="connsiteY115" fmla="*/ 4498605 h 6858000"/>
              <a:gd name="connsiteX116" fmla="*/ 5980106 w 6128435"/>
              <a:gd name="connsiteY116" fmla="*/ 4585087 h 6858000"/>
              <a:gd name="connsiteX117" fmla="*/ 5998138 w 6128435"/>
              <a:gd name="connsiteY117" fmla="*/ 4697518 h 6858000"/>
              <a:gd name="connsiteX118" fmla="*/ 6013516 w 6128435"/>
              <a:gd name="connsiteY118" fmla="*/ 4786619 h 6858000"/>
              <a:gd name="connsiteX119" fmla="*/ 6025404 w 6128435"/>
              <a:gd name="connsiteY119" fmla="*/ 4858148 h 6858000"/>
              <a:gd name="connsiteX120" fmla="*/ 6007749 w 6128435"/>
              <a:gd name="connsiteY120" fmla="*/ 4964715 h 6858000"/>
              <a:gd name="connsiteX121" fmla="*/ 6005269 w 6128435"/>
              <a:gd name="connsiteY121" fmla="*/ 5150567 h 6858000"/>
              <a:gd name="connsiteX122" fmla="*/ 6001127 w 6128435"/>
              <a:gd name="connsiteY122" fmla="*/ 5164609 h 6858000"/>
              <a:gd name="connsiteX123" fmla="*/ 5996647 w 6128435"/>
              <a:gd name="connsiteY123" fmla="*/ 5185640 h 6858000"/>
              <a:gd name="connsiteX124" fmla="*/ 5998514 w 6128435"/>
              <a:gd name="connsiteY124" fmla="*/ 5189673 h 6858000"/>
              <a:gd name="connsiteX125" fmla="*/ 5995970 w 6128435"/>
              <a:gd name="connsiteY125" fmla="*/ 5221547 h 6858000"/>
              <a:gd name="connsiteX126" fmla="*/ 5997218 w 6128435"/>
              <a:gd name="connsiteY126" fmla="*/ 5222031 h 6858000"/>
              <a:gd name="connsiteX127" fmla="*/ 6002116 w 6128435"/>
              <a:gd name="connsiteY127" fmla="*/ 5231223 h 6858000"/>
              <a:gd name="connsiteX128" fmla="*/ 6008541 w 6128435"/>
              <a:gd name="connsiteY128" fmla="*/ 5248680 h 6858000"/>
              <a:gd name="connsiteX129" fmla="*/ 6039260 w 6128435"/>
              <a:gd name="connsiteY129" fmla="*/ 5289518 h 6858000"/>
              <a:gd name="connsiteX130" fmla="*/ 6036748 w 6128435"/>
              <a:gd name="connsiteY130" fmla="*/ 5322752 h 6858000"/>
              <a:gd name="connsiteX131" fmla="*/ 6036943 w 6128435"/>
              <a:gd name="connsiteY131" fmla="*/ 5329480 h 6858000"/>
              <a:gd name="connsiteX132" fmla="*/ 6037236 w 6128435"/>
              <a:gd name="connsiteY132" fmla="*/ 5329634 h 6858000"/>
              <a:gd name="connsiteX133" fmla="*/ 6038019 w 6128435"/>
              <a:gd name="connsiteY133" fmla="*/ 5336764 h 6858000"/>
              <a:gd name="connsiteX134" fmla="*/ 6037298 w 6128435"/>
              <a:gd name="connsiteY134" fmla="*/ 5341753 h 6858000"/>
              <a:gd name="connsiteX135" fmla="*/ 6037677 w 6128435"/>
              <a:gd name="connsiteY135" fmla="*/ 5354807 h 6858000"/>
              <a:gd name="connsiteX136" fmla="*/ 6039728 w 6128435"/>
              <a:gd name="connsiteY136" fmla="*/ 5359416 h 6858000"/>
              <a:gd name="connsiteX137" fmla="*/ 6043311 w 6128435"/>
              <a:gd name="connsiteY137" fmla="*/ 5361407 h 6858000"/>
              <a:gd name="connsiteX138" fmla="*/ 6042954 w 6128435"/>
              <a:gd name="connsiteY138" fmla="*/ 5362576 h 6858000"/>
              <a:gd name="connsiteX139" fmla="*/ 6053435 w 6128435"/>
              <a:gd name="connsiteY139" fmla="*/ 5387547 h 6858000"/>
              <a:gd name="connsiteX140" fmla="*/ 6065933 w 6128435"/>
              <a:gd name="connsiteY140" fmla="*/ 5443002 h 6858000"/>
              <a:gd name="connsiteX141" fmla="*/ 6068640 w 6128435"/>
              <a:gd name="connsiteY141" fmla="*/ 5474503 h 6858000"/>
              <a:gd name="connsiteX142" fmla="*/ 6080922 w 6128435"/>
              <a:gd name="connsiteY142" fmla="*/ 5561070 h 6858000"/>
              <a:gd name="connsiteX143" fmla="*/ 6096949 w 6128435"/>
              <a:gd name="connsiteY143" fmla="*/ 5648179 h 6858000"/>
              <a:gd name="connsiteX144" fmla="*/ 6125703 w 6128435"/>
              <a:gd name="connsiteY144" fmla="*/ 5692894 h 6858000"/>
              <a:gd name="connsiteX145" fmla="*/ 6126670 w 6128435"/>
              <a:gd name="connsiteY145" fmla="*/ 5697882 h 6858000"/>
              <a:gd name="connsiteX146" fmla="*/ 6124061 w 6128435"/>
              <a:gd name="connsiteY146" fmla="*/ 5710294 h 6858000"/>
              <a:gd name="connsiteX147" fmla="*/ 6122213 w 6128435"/>
              <a:gd name="connsiteY147" fmla="*/ 5714762 h 6858000"/>
              <a:gd name="connsiteX148" fmla="*/ 6121353 w 6128435"/>
              <a:gd name="connsiteY148" fmla="*/ 5721725 h 6858000"/>
              <a:gd name="connsiteX149" fmla="*/ 6121607 w 6128435"/>
              <a:gd name="connsiteY149" fmla="*/ 5721959 h 6858000"/>
              <a:gd name="connsiteX150" fmla="*/ 6120262 w 6128435"/>
              <a:gd name="connsiteY150" fmla="*/ 5728358 h 6858000"/>
              <a:gd name="connsiteX151" fmla="*/ 6110194 w 6128435"/>
              <a:gd name="connsiteY151" fmla="*/ 5758853 h 6858000"/>
              <a:gd name="connsiteX152" fmla="*/ 6127519 w 6128435"/>
              <a:gd name="connsiteY152" fmla="*/ 5865775 h 6858000"/>
              <a:gd name="connsiteX153" fmla="*/ 6128435 w 6128435"/>
              <a:gd name="connsiteY153" fmla="*/ 5870164 h 6858000"/>
              <a:gd name="connsiteX154" fmla="*/ 6119217 w 6128435"/>
              <a:gd name="connsiteY154" fmla="*/ 5888542 h 6858000"/>
              <a:gd name="connsiteX155" fmla="*/ 6115966 w 6128435"/>
              <a:gd name="connsiteY155" fmla="*/ 5898387 h 6858000"/>
              <a:gd name="connsiteX156" fmla="*/ 6111924 w 6128435"/>
              <a:gd name="connsiteY156" fmla="*/ 5900444 h 6858000"/>
              <a:gd name="connsiteX157" fmla="*/ 6108716 w 6128435"/>
              <a:gd name="connsiteY157" fmla="*/ 5915345 h 6858000"/>
              <a:gd name="connsiteX158" fmla="*/ 6109524 w 6128435"/>
              <a:gd name="connsiteY158" fmla="*/ 5917328 h 6858000"/>
              <a:gd name="connsiteX159" fmla="*/ 6102493 w 6128435"/>
              <a:gd name="connsiteY159" fmla="*/ 5928602 h 6858000"/>
              <a:gd name="connsiteX160" fmla="*/ 6056863 w 6128435"/>
              <a:gd name="connsiteY160" fmla="*/ 6000643 h 6858000"/>
              <a:gd name="connsiteX161" fmla="*/ 6045436 w 6128435"/>
              <a:gd name="connsiteY161" fmla="*/ 6124480 h 6858000"/>
              <a:gd name="connsiteX162" fmla="*/ 6030489 w 6128435"/>
              <a:gd name="connsiteY162" fmla="*/ 6317666 h 6858000"/>
              <a:gd name="connsiteX163" fmla="*/ 6007492 w 6128435"/>
              <a:gd name="connsiteY163" fmla="*/ 6440818 h 6858000"/>
              <a:gd name="connsiteX164" fmla="*/ 6009467 w 6128435"/>
              <a:gd name="connsiteY164" fmla="*/ 6487076 h 6858000"/>
              <a:gd name="connsiteX165" fmla="*/ 5995064 w 6128435"/>
              <a:gd name="connsiteY165" fmla="*/ 6540791 h 6858000"/>
              <a:gd name="connsiteX166" fmla="*/ 5996309 w 6128435"/>
              <a:gd name="connsiteY166" fmla="*/ 6543961 h 6858000"/>
              <a:gd name="connsiteX167" fmla="*/ 5996048 w 6128435"/>
              <a:gd name="connsiteY167" fmla="*/ 6555444 h 6858000"/>
              <a:gd name="connsiteX168" fmla="*/ 6002524 w 6128435"/>
              <a:gd name="connsiteY168" fmla="*/ 6560188 h 6858000"/>
              <a:gd name="connsiteX169" fmla="*/ 6006823 w 6128435"/>
              <a:gd name="connsiteY169" fmla="*/ 6578546 h 6858000"/>
              <a:gd name="connsiteX170" fmla="*/ 6004510 w 6128435"/>
              <a:gd name="connsiteY170" fmla="*/ 6599256 h 6858000"/>
              <a:gd name="connsiteX171" fmla="*/ 5986207 w 6128435"/>
              <a:gd name="connsiteY171" fmla="*/ 6695855 h 6858000"/>
              <a:gd name="connsiteX172" fmla="*/ 5979428 w 6128435"/>
              <a:gd name="connsiteY172" fmla="*/ 6754678 h 6858000"/>
              <a:gd name="connsiteX173" fmla="*/ 5983398 w 6128435"/>
              <a:gd name="connsiteY173" fmla="*/ 6778641 h 6858000"/>
              <a:gd name="connsiteX174" fmla="*/ 5984543 w 6128435"/>
              <a:gd name="connsiteY174" fmla="*/ 6811016 h 6858000"/>
              <a:gd name="connsiteX175" fmla="*/ 5981802 w 6128435"/>
              <a:gd name="connsiteY175" fmla="*/ 6838578 h 6858000"/>
              <a:gd name="connsiteX176" fmla="*/ 5979671 w 6128435"/>
              <a:gd name="connsiteY176" fmla="*/ 6858000 h 6858000"/>
              <a:gd name="connsiteX177" fmla="*/ 0 w 6128435"/>
              <a:gd name="connsiteY177" fmla="*/ 6858000 h 6858000"/>
              <a:gd name="connsiteX178" fmla="*/ 0 w 6128435"/>
              <a:gd name="connsiteY17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37050 w 6128435"/>
              <a:gd name="connsiteY45" fmla="*/ 2336703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41522 w 6128435"/>
              <a:gd name="connsiteY44" fmla="*/ 2305114 h 6858000"/>
              <a:gd name="connsiteX45" fmla="*/ 5298758 w 6128435"/>
              <a:gd name="connsiteY45" fmla="*/ 2375971 h 6858000"/>
              <a:gd name="connsiteX46" fmla="*/ 5271650 w 6128435"/>
              <a:gd name="connsiteY46" fmla="*/ 2440467 h 6858000"/>
              <a:gd name="connsiteX47" fmla="*/ 5271438 w 6128435"/>
              <a:gd name="connsiteY47" fmla="*/ 2447186 h 6858000"/>
              <a:gd name="connsiteX48" fmla="*/ 5271722 w 6128435"/>
              <a:gd name="connsiteY48" fmla="*/ 2447359 h 6858000"/>
              <a:gd name="connsiteX49" fmla="*/ 5272069 w 6128435"/>
              <a:gd name="connsiteY49" fmla="*/ 2454523 h 6858000"/>
              <a:gd name="connsiteX50" fmla="*/ 5271049 w 6128435"/>
              <a:gd name="connsiteY50" fmla="*/ 2459442 h 6858000"/>
              <a:gd name="connsiteX51" fmla="*/ 5307538 w 6128435"/>
              <a:gd name="connsiteY51" fmla="*/ 2514685 h 6858000"/>
              <a:gd name="connsiteX52" fmla="*/ 5337604 w 6128435"/>
              <a:gd name="connsiteY52" fmla="*/ 2597632 h 6858000"/>
              <a:gd name="connsiteX53" fmla="*/ 5407503 w 6128435"/>
              <a:gd name="connsiteY53" fmla="*/ 2786290 h 6858000"/>
              <a:gd name="connsiteX54" fmla="*/ 5407356 w 6128435"/>
              <a:gd name="connsiteY54" fmla="*/ 2787545 h 6858000"/>
              <a:gd name="connsiteX55" fmla="*/ 5411130 w 6128435"/>
              <a:gd name="connsiteY55" fmla="*/ 2788640 h 6858000"/>
              <a:gd name="connsiteX56" fmla="*/ 5416439 w 6128435"/>
              <a:gd name="connsiteY56" fmla="*/ 2805666 h 6858000"/>
              <a:gd name="connsiteX57" fmla="*/ 5416589 w 6128435"/>
              <a:gd name="connsiteY57" fmla="*/ 2810822 h 6858000"/>
              <a:gd name="connsiteX58" fmla="*/ 5418542 w 6128435"/>
              <a:gd name="connsiteY58" fmla="*/ 2817745 h 6858000"/>
              <a:gd name="connsiteX59" fmla="*/ 5418847 w 6128435"/>
              <a:gd name="connsiteY59" fmla="*/ 2817825 h 6858000"/>
              <a:gd name="connsiteX60" fmla="*/ 5423364 w 6128435"/>
              <a:gd name="connsiteY60" fmla="*/ 2858292 h 6858000"/>
              <a:gd name="connsiteX61" fmla="*/ 5479298 w 6128435"/>
              <a:gd name="connsiteY61" fmla="*/ 2947791 h 6858000"/>
              <a:gd name="connsiteX62" fmla="*/ 5481770 w 6128435"/>
              <a:gd name="connsiteY62" fmla="*/ 2951352 h 6858000"/>
              <a:gd name="connsiteX63" fmla="*/ 5481013 w 6128435"/>
              <a:gd name="connsiteY63" fmla="*/ 2973461 h 6858000"/>
              <a:gd name="connsiteX64" fmla="*/ 5482045 w 6128435"/>
              <a:gd name="connsiteY64" fmla="*/ 2984371 h 6858000"/>
              <a:gd name="connsiteX65" fmla="*/ 5479405 w 6128435"/>
              <a:gd name="connsiteY65" fmla="*/ 2988507 h 6858000"/>
              <a:gd name="connsiteX66" fmla="*/ 5482415 w 6128435"/>
              <a:gd name="connsiteY66" fmla="*/ 3004079 h 6858000"/>
              <a:gd name="connsiteX67" fmla="*/ 5483865 w 6128435"/>
              <a:gd name="connsiteY67" fmla="*/ 3005467 h 6858000"/>
              <a:gd name="connsiteX68" fmla="*/ 5482236 w 6128435"/>
              <a:gd name="connsiteY68" fmla="*/ 3019791 h 6858000"/>
              <a:gd name="connsiteX69" fmla="*/ 5475895 w 6128435"/>
              <a:gd name="connsiteY69" fmla="*/ 3033578 h 6858000"/>
              <a:gd name="connsiteX70" fmla="*/ 5477595 w 6128435"/>
              <a:gd name="connsiteY70" fmla="*/ 3250534 h 6858000"/>
              <a:gd name="connsiteX71" fmla="*/ 5532836 w 6128435"/>
              <a:gd name="connsiteY71" fmla="*/ 3353840 h 6858000"/>
              <a:gd name="connsiteX72" fmla="*/ 5561229 w 6128435"/>
              <a:gd name="connsiteY72" fmla="*/ 3395784 h 6858000"/>
              <a:gd name="connsiteX73" fmla="*/ 5589758 w 6128435"/>
              <a:gd name="connsiteY73" fmla="*/ 3506453 h 6858000"/>
              <a:gd name="connsiteX74" fmla="*/ 5596144 w 6128435"/>
              <a:gd name="connsiteY74" fmla="*/ 3534624 h 6858000"/>
              <a:gd name="connsiteX75" fmla="*/ 5597750 w 6128435"/>
              <a:gd name="connsiteY75" fmla="*/ 3534129 h 6858000"/>
              <a:gd name="connsiteX76" fmla="*/ 5599700 w 6128435"/>
              <a:gd name="connsiteY76" fmla="*/ 3547221 h 6858000"/>
              <a:gd name="connsiteX77" fmla="*/ 5615031 w 6128435"/>
              <a:gd name="connsiteY77" fmla="*/ 3557482 h 6858000"/>
              <a:gd name="connsiteX78" fmla="*/ 5618377 w 6128435"/>
              <a:gd name="connsiteY78" fmla="*/ 3588431 h 6858000"/>
              <a:gd name="connsiteX79" fmla="*/ 5612155 w 6128435"/>
              <a:gd name="connsiteY79" fmla="*/ 3589869 h 6858000"/>
              <a:gd name="connsiteX80" fmla="*/ 5620843 w 6128435"/>
              <a:gd name="connsiteY80" fmla="*/ 3606745 h 6858000"/>
              <a:gd name="connsiteX81" fmla="*/ 5655472 w 6128435"/>
              <a:gd name="connsiteY81" fmla="*/ 3678877 h 6858000"/>
              <a:gd name="connsiteX82" fmla="*/ 5680448 w 6128435"/>
              <a:gd name="connsiteY82" fmla="*/ 3717760 h 6858000"/>
              <a:gd name="connsiteX83" fmla="*/ 5683015 w 6128435"/>
              <a:gd name="connsiteY83" fmla="*/ 3762025 h 6858000"/>
              <a:gd name="connsiteX84" fmla="*/ 5696643 w 6128435"/>
              <a:gd name="connsiteY84" fmla="*/ 3773888 h 6858000"/>
              <a:gd name="connsiteX85" fmla="*/ 5699203 w 6128435"/>
              <a:gd name="connsiteY85" fmla="*/ 3775823 h 6858000"/>
              <a:gd name="connsiteX86" fmla="*/ 5704824 w 6128435"/>
              <a:gd name="connsiteY86" fmla="*/ 3785966 h 6858000"/>
              <a:gd name="connsiteX87" fmla="*/ 5712204 w 6128435"/>
              <a:gd name="connsiteY87" fmla="*/ 3785830 h 6858000"/>
              <a:gd name="connsiteX88" fmla="*/ 5724816 w 6128435"/>
              <a:gd name="connsiteY88" fmla="*/ 3798949 h 6858000"/>
              <a:gd name="connsiteX89" fmla="*/ 5733539 w 6128435"/>
              <a:gd name="connsiteY89" fmla="*/ 3818457 h 6858000"/>
              <a:gd name="connsiteX90" fmla="*/ 5768491 w 6128435"/>
              <a:gd name="connsiteY90" fmla="*/ 3914399 h 6858000"/>
              <a:gd name="connsiteX91" fmla="*/ 5793123 w 6128435"/>
              <a:gd name="connsiteY91" fmla="*/ 3969952 h 6858000"/>
              <a:gd name="connsiteX92" fmla="*/ 5808321 w 6128435"/>
              <a:gd name="connsiteY92" fmla="*/ 3988153 h 6858000"/>
              <a:gd name="connsiteX93" fmla="*/ 5825621 w 6128435"/>
              <a:gd name="connsiteY93" fmla="*/ 4015525 h 6858000"/>
              <a:gd name="connsiteX94" fmla="*/ 5860672 w 6128435"/>
              <a:gd name="connsiteY94" fmla="*/ 4061579 h 6858000"/>
              <a:gd name="connsiteX95" fmla="*/ 5872173 w 6128435"/>
              <a:gd name="connsiteY95" fmla="*/ 4088497 h 6858000"/>
              <a:gd name="connsiteX96" fmla="*/ 5883705 w 6128435"/>
              <a:gd name="connsiteY96" fmla="*/ 4101899 h 6858000"/>
              <a:gd name="connsiteX97" fmla="*/ 5885314 w 6128435"/>
              <a:gd name="connsiteY97" fmla="*/ 4108387 h 6858000"/>
              <a:gd name="connsiteX98" fmla="*/ 5894095 w 6128435"/>
              <a:gd name="connsiteY98" fmla="*/ 4128857 h 6858000"/>
              <a:gd name="connsiteX99" fmla="*/ 5898339 w 6128435"/>
              <a:gd name="connsiteY99" fmla="*/ 4140800 h 6858000"/>
              <a:gd name="connsiteX100" fmla="*/ 5899734 w 6128435"/>
              <a:gd name="connsiteY100" fmla="*/ 4145632 h 6858000"/>
              <a:gd name="connsiteX101" fmla="*/ 5897098 w 6128435"/>
              <a:gd name="connsiteY101" fmla="*/ 4157819 h 6858000"/>
              <a:gd name="connsiteX102" fmla="*/ 5903513 w 6128435"/>
              <a:gd name="connsiteY102" fmla="*/ 4187661 h 6858000"/>
              <a:gd name="connsiteX103" fmla="*/ 5917114 w 6128435"/>
              <a:gd name="connsiteY103" fmla="*/ 4213096 h 6858000"/>
              <a:gd name="connsiteX104" fmla="*/ 5921153 w 6128435"/>
              <a:gd name="connsiteY104" fmla="*/ 4236222 h 6858000"/>
              <a:gd name="connsiteX105" fmla="*/ 5924233 w 6128435"/>
              <a:gd name="connsiteY105" fmla="*/ 4242060 h 6858000"/>
              <a:gd name="connsiteX106" fmla="*/ 5928910 w 6128435"/>
              <a:gd name="connsiteY106" fmla="*/ 4300973 h 6858000"/>
              <a:gd name="connsiteX107" fmla="*/ 5939320 w 6128435"/>
              <a:gd name="connsiteY107" fmla="*/ 4340435 h 6858000"/>
              <a:gd name="connsiteX108" fmla="*/ 5946705 w 6128435"/>
              <a:gd name="connsiteY108" fmla="*/ 4428051 h 6858000"/>
              <a:gd name="connsiteX109" fmla="*/ 5949261 w 6128435"/>
              <a:gd name="connsiteY109" fmla="*/ 4449185 h 6858000"/>
              <a:gd name="connsiteX110" fmla="*/ 5957504 w 6128435"/>
              <a:gd name="connsiteY110" fmla="*/ 4465911 h 6858000"/>
              <a:gd name="connsiteX111" fmla="*/ 5964689 w 6128435"/>
              <a:gd name="connsiteY111" fmla="*/ 4468532 h 6858000"/>
              <a:gd name="connsiteX112" fmla="*/ 5967062 w 6128435"/>
              <a:gd name="connsiteY112" fmla="*/ 4479923 h 6858000"/>
              <a:gd name="connsiteX113" fmla="*/ 5968960 w 6128435"/>
              <a:gd name="connsiteY113" fmla="*/ 4482655 h 6858000"/>
              <a:gd name="connsiteX114" fmla="*/ 5978567 w 6128435"/>
              <a:gd name="connsiteY114" fmla="*/ 4498605 h 6858000"/>
              <a:gd name="connsiteX115" fmla="*/ 5980106 w 6128435"/>
              <a:gd name="connsiteY115" fmla="*/ 4585087 h 6858000"/>
              <a:gd name="connsiteX116" fmla="*/ 5998138 w 6128435"/>
              <a:gd name="connsiteY116" fmla="*/ 4697518 h 6858000"/>
              <a:gd name="connsiteX117" fmla="*/ 6013516 w 6128435"/>
              <a:gd name="connsiteY117" fmla="*/ 4786619 h 6858000"/>
              <a:gd name="connsiteX118" fmla="*/ 6025404 w 6128435"/>
              <a:gd name="connsiteY118" fmla="*/ 4858148 h 6858000"/>
              <a:gd name="connsiteX119" fmla="*/ 6007749 w 6128435"/>
              <a:gd name="connsiteY119" fmla="*/ 4964715 h 6858000"/>
              <a:gd name="connsiteX120" fmla="*/ 6005269 w 6128435"/>
              <a:gd name="connsiteY120" fmla="*/ 5150567 h 6858000"/>
              <a:gd name="connsiteX121" fmla="*/ 6001127 w 6128435"/>
              <a:gd name="connsiteY121" fmla="*/ 5164609 h 6858000"/>
              <a:gd name="connsiteX122" fmla="*/ 5996647 w 6128435"/>
              <a:gd name="connsiteY122" fmla="*/ 5185640 h 6858000"/>
              <a:gd name="connsiteX123" fmla="*/ 5998514 w 6128435"/>
              <a:gd name="connsiteY123" fmla="*/ 5189673 h 6858000"/>
              <a:gd name="connsiteX124" fmla="*/ 5995970 w 6128435"/>
              <a:gd name="connsiteY124" fmla="*/ 5221547 h 6858000"/>
              <a:gd name="connsiteX125" fmla="*/ 5997218 w 6128435"/>
              <a:gd name="connsiteY125" fmla="*/ 5222031 h 6858000"/>
              <a:gd name="connsiteX126" fmla="*/ 6002116 w 6128435"/>
              <a:gd name="connsiteY126" fmla="*/ 5231223 h 6858000"/>
              <a:gd name="connsiteX127" fmla="*/ 6008541 w 6128435"/>
              <a:gd name="connsiteY127" fmla="*/ 5248680 h 6858000"/>
              <a:gd name="connsiteX128" fmla="*/ 6039260 w 6128435"/>
              <a:gd name="connsiteY128" fmla="*/ 5289518 h 6858000"/>
              <a:gd name="connsiteX129" fmla="*/ 6036748 w 6128435"/>
              <a:gd name="connsiteY129" fmla="*/ 5322752 h 6858000"/>
              <a:gd name="connsiteX130" fmla="*/ 6036943 w 6128435"/>
              <a:gd name="connsiteY130" fmla="*/ 5329480 h 6858000"/>
              <a:gd name="connsiteX131" fmla="*/ 6037236 w 6128435"/>
              <a:gd name="connsiteY131" fmla="*/ 5329634 h 6858000"/>
              <a:gd name="connsiteX132" fmla="*/ 6038019 w 6128435"/>
              <a:gd name="connsiteY132" fmla="*/ 5336764 h 6858000"/>
              <a:gd name="connsiteX133" fmla="*/ 6037298 w 6128435"/>
              <a:gd name="connsiteY133" fmla="*/ 5341753 h 6858000"/>
              <a:gd name="connsiteX134" fmla="*/ 6037677 w 6128435"/>
              <a:gd name="connsiteY134" fmla="*/ 5354807 h 6858000"/>
              <a:gd name="connsiteX135" fmla="*/ 6039728 w 6128435"/>
              <a:gd name="connsiteY135" fmla="*/ 5359416 h 6858000"/>
              <a:gd name="connsiteX136" fmla="*/ 6043311 w 6128435"/>
              <a:gd name="connsiteY136" fmla="*/ 5361407 h 6858000"/>
              <a:gd name="connsiteX137" fmla="*/ 6042954 w 6128435"/>
              <a:gd name="connsiteY137" fmla="*/ 5362576 h 6858000"/>
              <a:gd name="connsiteX138" fmla="*/ 6053435 w 6128435"/>
              <a:gd name="connsiteY138" fmla="*/ 5387547 h 6858000"/>
              <a:gd name="connsiteX139" fmla="*/ 6065933 w 6128435"/>
              <a:gd name="connsiteY139" fmla="*/ 5443002 h 6858000"/>
              <a:gd name="connsiteX140" fmla="*/ 6068640 w 6128435"/>
              <a:gd name="connsiteY140" fmla="*/ 5474503 h 6858000"/>
              <a:gd name="connsiteX141" fmla="*/ 6080922 w 6128435"/>
              <a:gd name="connsiteY141" fmla="*/ 5561070 h 6858000"/>
              <a:gd name="connsiteX142" fmla="*/ 6096949 w 6128435"/>
              <a:gd name="connsiteY142" fmla="*/ 5648179 h 6858000"/>
              <a:gd name="connsiteX143" fmla="*/ 6125703 w 6128435"/>
              <a:gd name="connsiteY143" fmla="*/ 5692894 h 6858000"/>
              <a:gd name="connsiteX144" fmla="*/ 6126670 w 6128435"/>
              <a:gd name="connsiteY144" fmla="*/ 5697882 h 6858000"/>
              <a:gd name="connsiteX145" fmla="*/ 6124061 w 6128435"/>
              <a:gd name="connsiteY145" fmla="*/ 5710294 h 6858000"/>
              <a:gd name="connsiteX146" fmla="*/ 6122213 w 6128435"/>
              <a:gd name="connsiteY146" fmla="*/ 5714762 h 6858000"/>
              <a:gd name="connsiteX147" fmla="*/ 6121353 w 6128435"/>
              <a:gd name="connsiteY147" fmla="*/ 5721725 h 6858000"/>
              <a:gd name="connsiteX148" fmla="*/ 6121607 w 6128435"/>
              <a:gd name="connsiteY148" fmla="*/ 5721959 h 6858000"/>
              <a:gd name="connsiteX149" fmla="*/ 6120262 w 6128435"/>
              <a:gd name="connsiteY149" fmla="*/ 5728358 h 6858000"/>
              <a:gd name="connsiteX150" fmla="*/ 6110194 w 6128435"/>
              <a:gd name="connsiteY150" fmla="*/ 5758853 h 6858000"/>
              <a:gd name="connsiteX151" fmla="*/ 6127519 w 6128435"/>
              <a:gd name="connsiteY151" fmla="*/ 5865775 h 6858000"/>
              <a:gd name="connsiteX152" fmla="*/ 6128435 w 6128435"/>
              <a:gd name="connsiteY152" fmla="*/ 5870164 h 6858000"/>
              <a:gd name="connsiteX153" fmla="*/ 6119217 w 6128435"/>
              <a:gd name="connsiteY153" fmla="*/ 5888542 h 6858000"/>
              <a:gd name="connsiteX154" fmla="*/ 6115966 w 6128435"/>
              <a:gd name="connsiteY154" fmla="*/ 5898387 h 6858000"/>
              <a:gd name="connsiteX155" fmla="*/ 6111924 w 6128435"/>
              <a:gd name="connsiteY155" fmla="*/ 5900444 h 6858000"/>
              <a:gd name="connsiteX156" fmla="*/ 6108716 w 6128435"/>
              <a:gd name="connsiteY156" fmla="*/ 5915345 h 6858000"/>
              <a:gd name="connsiteX157" fmla="*/ 6109524 w 6128435"/>
              <a:gd name="connsiteY157" fmla="*/ 5917328 h 6858000"/>
              <a:gd name="connsiteX158" fmla="*/ 6102493 w 6128435"/>
              <a:gd name="connsiteY158" fmla="*/ 5928602 h 6858000"/>
              <a:gd name="connsiteX159" fmla="*/ 6056863 w 6128435"/>
              <a:gd name="connsiteY159" fmla="*/ 6000643 h 6858000"/>
              <a:gd name="connsiteX160" fmla="*/ 6045436 w 6128435"/>
              <a:gd name="connsiteY160" fmla="*/ 6124480 h 6858000"/>
              <a:gd name="connsiteX161" fmla="*/ 6030489 w 6128435"/>
              <a:gd name="connsiteY161" fmla="*/ 6317666 h 6858000"/>
              <a:gd name="connsiteX162" fmla="*/ 6007492 w 6128435"/>
              <a:gd name="connsiteY162" fmla="*/ 6440818 h 6858000"/>
              <a:gd name="connsiteX163" fmla="*/ 6009467 w 6128435"/>
              <a:gd name="connsiteY163" fmla="*/ 6487076 h 6858000"/>
              <a:gd name="connsiteX164" fmla="*/ 5995064 w 6128435"/>
              <a:gd name="connsiteY164" fmla="*/ 6540791 h 6858000"/>
              <a:gd name="connsiteX165" fmla="*/ 5996309 w 6128435"/>
              <a:gd name="connsiteY165" fmla="*/ 6543961 h 6858000"/>
              <a:gd name="connsiteX166" fmla="*/ 5996048 w 6128435"/>
              <a:gd name="connsiteY166" fmla="*/ 6555444 h 6858000"/>
              <a:gd name="connsiteX167" fmla="*/ 6002524 w 6128435"/>
              <a:gd name="connsiteY167" fmla="*/ 6560188 h 6858000"/>
              <a:gd name="connsiteX168" fmla="*/ 6006823 w 6128435"/>
              <a:gd name="connsiteY168" fmla="*/ 6578546 h 6858000"/>
              <a:gd name="connsiteX169" fmla="*/ 6004510 w 6128435"/>
              <a:gd name="connsiteY169" fmla="*/ 6599256 h 6858000"/>
              <a:gd name="connsiteX170" fmla="*/ 5986207 w 6128435"/>
              <a:gd name="connsiteY170" fmla="*/ 6695855 h 6858000"/>
              <a:gd name="connsiteX171" fmla="*/ 5979428 w 6128435"/>
              <a:gd name="connsiteY171" fmla="*/ 6754678 h 6858000"/>
              <a:gd name="connsiteX172" fmla="*/ 5983398 w 6128435"/>
              <a:gd name="connsiteY172" fmla="*/ 6778641 h 6858000"/>
              <a:gd name="connsiteX173" fmla="*/ 5984543 w 6128435"/>
              <a:gd name="connsiteY173" fmla="*/ 6811016 h 6858000"/>
              <a:gd name="connsiteX174" fmla="*/ 5981802 w 6128435"/>
              <a:gd name="connsiteY174" fmla="*/ 6838578 h 6858000"/>
              <a:gd name="connsiteX175" fmla="*/ 5979671 w 6128435"/>
              <a:gd name="connsiteY175" fmla="*/ 6858000 h 6858000"/>
              <a:gd name="connsiteX176" fmla="*/ 0 w 6128435"/>
              <a:gd name="connsiteY176" fmla="*/ 6858000 h 6858000"/>
              <a:gd name="connsiteX177" fmla="*/ 0 w 6128435"/>
              <a:gd name="connsiteY17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8758 w 6128435"/>
              <a:gd name="connsiteY44" fmla="*/ 2375971 h 6858000"/>
              <a:gd name="connsiteX45" fmla="*/ 5271650 w 6128435"/>
              <a:gd name="connsiteY45" fmla="*/ 2440467 h 6858000"/>
              <a:gd name="connsiteX46" fmla="*/ 5271438 w 6128435"/>
              <a:gd name="connsiteY46" fmla="*/ 2447186 h 6858000"/>
              <a:gd name="connsiteX47" fmla="*/ 5271722 w 6128435"/>
              <a:gd name="connsiteY47" fmla="*/ 2447359 h 6858000"/>
              <a:gd name="connsiteX48" fmla="*/ 5272069 w 6128435"/>
              <a:gd name="connsiteY48" fmla="*/ 2454523 h 6858000"/>
              <a:gd name="connsiteX49" fmla="*/ 5271049 w 6128435"/>
              <a:gd name="connsiteY49" fmla="*/ 2459442 h 6858000"/>
              <a:gd name="connsiteX50" fmla="*/ 5307538 w 6128435"/>
              <a:gd name="connsiteY50" fmla="*/ 2514685 h 6858000"/>
              <a:gd name="connsiteX51" fmla="*/ 5337604 w 6128435"/>
              <a:gd name="connsiteY51" fmla="*/ 2597632 h 6858000"/>
              <a:gd name="connsiteX52" fmla="*/ 5407503 w 6128435"/>
              <a:gd name="connsiteY52" fmla="*/ 2786290 h 6858000"/>
              <a:gd name="connsiteX53" fmla="*/ 5407356 w 6128435"/>
              <a:gd name="connsiteY53" fmla="*/ 2787545 h 6858000"/>
              <a:gd name="connsiteX54" fmla="*/ 5411130 w 6128435"/>
              <a:gd name="connsiteY54" fmla="*/ 2788640 h 6858000"/>
              <a:gd name="connsiteX55" fmla="*/ 5416439 w 6128435"/>
              <a:gd name="connsiteY55" fmla="*/ 2805666 h 6858000"/>
              <a:gd name="connsiteX56" fmla="*/ 5416589 w 6128435"/>
              <a:gd name="connsiteY56" fmla="*/ 2810822 h 6858000"/>
              <a:gd name="connsiteX57" fmla="*/ 5418542 w 6128435"/>
              <a:gd name="connsiteY57" fmla="*/ 2817745 h 6858000"/>
              <a:gd name="connsiteX58" fmla="*/ 5418847 w 6128435"/>
              <a:gd name="connsiteY58" fmla="*/ 2817825 h 6858000"/>
              <a:gd name="connsiteX59" fmla="*/ 5423364 w 6128435"/>
              <a:gd name="connsiteY59" fmla="*/ 2858292 h 6858000"/>
              <a:gd name="connsiteX60" fmla="*/ 5479298 w 6128435"/>
              <a:gd name="connsiteY60" fmla="*/ 2947791 h 6858000"/>
              <a:gd name="connsiteX61" fmla="*/ 5481770 w 6128435"/>
              <a:gd name="connsiteY61" fmla="*/ 2951352 h 6858000"/>
              <a:gd name="connsiteX62" fmla="*/ 5481013 w 6128435"/>
              <a:gd name="connsiteY62" fmla="*/ 2973461 h 6858000"/>
              <a:gd name="connsiteX63" fmla="*/ 5482045 w 6128435"/>
              <a:gd name="connsiteY63" fmla="*/ 2984371 h 6858000"/>
              <a:gd name="connsiteX64" fmla="*/ 5479405 w 6128435"/>
              <a:gd name="connsiteY64" fmla="*/ 2988507 h 6858000"/>
              <a:gd name="connsiteX65" fmla="*/ 5482415 w 6128435"/>
              <a:gd name="connsiteY65" fmla="*/ 3004079 h 6858000"/>
              <a:gd name="connsiteX66" fmla="*/ 5483865 w 6128435"/>
              <a:gd name="connsiteY66" fmla="*/ 3005467 h 6858000"/>
              <a:gd name="connsiteX67" fmla="*/ 5482236 w 6128435"/>
              <a:gd name="connsiteY67" fmla="*/ 3019791 h 6858000"/>
              <a:gd name="connsiteX68" fmla="*/ 5475895 w 6128435"/>
              <a:gd name="connsiteY68" fmla="*/ 3033578 h 6858000"/>
              <a:gd name="connsiteX69" fmla="*/ 5477595 w 6128435"/>
              <a:gd name="connsiteY69" fmla="*/ 3250534 h 6858000"/>
              <a:gd name="connsiteX70" fmla="*/ 5532836 w 6128435"/>
              <a:gd name="connsiteY70" fmla="*/ 3353840 h 6858000"/>
              <a:gd name="connsiteX71" fmla="*/ 5561229 w 6128435"/>
              <a:gd name="connsiteY71" fmla="*/ 3395784 h 6858000"/>
              <a:gd name="connsiteX72" fmla="*/ 5589758 w 6128435"/>
              <a:gd name="connsiteY72" fmla="*/ 3506453 h 6858000"/>
              <a:gd name="connsiteX73" fmla="*/ 5596144 w 6128435"/>
              <a:gd name="connsiteY73" fmla="*/ 3534624 h 6858000"/>
              <a:gd name="connsiteX74" fmla="*/ 5597750 w 6128435"/>
              <a:gd name="connsiteY74" fmla="*/ 3534129 h 6858000"/>
              <a:gd name="connsiteX75" fmla="*/ 5599700 w 6128435"/>
              <a:gd name="connsiteY75" fmla="*/ 3547221 h 6858000"/>
              <a:gd name="connsiteX76" fmla="*/ 5615031 w 6128435"/>
              <a:gd name="connsiteY76" fmla="*/ 3557482 h 6858000"/>
              <a:gd name="connsiteX77" fmla="*/ 5618377 w 6128435"/>
              <a:gd name="connsiteY77" fmla="*/ 3588431 h 6858000"/>
              <a:gd name="connsiteX78" fmla="*/ 5612155 w 6128435"/>
              <a:gd name="connsiteY78" fmla="*/ 3589869 h 6858000"/>
              <a:gd name="connsiteX79" fmla="*/ 5620843 w 6128435"/>
              <a:gd name="connsiteY79" fmla="*/ 3606745 h 6858000"/>
              <a:gd name="connsiteX80" fmla="*/ 5655472 w 6128435"/>
              <a:gd name="connsiteY80" fmla="*/ 3678877 h 6858000"/>
              <a:gd name="connsiteX81" fmla="*/ 5680448 w 6128435"/>
              <a:gd name="connsiteY81" fmla="*/ 3717760 h 6858000"/>
              <a:gd name="connsiteX82" fmla="*/ 5683015 w 6128435"/>
              <a:gd name="connsiteY82" fmla="*/ 3762025 h 6858000"/>
              <a:gd name="connsiteX83" fmla="*/ 5696643 w 6128435"/>
              <a:gd name="connsiteY83" fmla="*/ 3773888 h 6858000"/>
              <a:gd name="connsiteX84" fmla="*/ 5699203 w 6128435"/>
              <a:gd name="connsiteY84" fmla="*/ 3775823 h 6858000"/>
              <a:gd name="connsiteX85" fmla="*/ 5704824 w 6128435"/>
              <a:gd name="connsiteY85" fmla="*/ 3785966 h 6858000"/>
              <a:gd name="connsiteX86" fmla="*/ 5712204 w 6128435"/>
              <a:gd name="connsiteY86" fmla="*/ 3785830 h 6858000"/>
              <a:gd name="connsiteX87" fmla="*/ 5724816 w 6128435"/>
              <a:gd name="connsiteY87" fmla="*/ 3798949 h 6858000"/>
              <a:gd name="connsiteX88" fmla="*/ 5733539 w 6128435"/>
              <a:gd name="connsiteY88" fmla="*/ 3818457 h 6858000"/>
              <a:gd name="connsiteX89" fmla="*/ 5768491 w 6128435"/>
              <a:gd name="connsiteY89" fmla="*/ 3914399 h 6858000"/>
              <a:gd name="connsiteX90" fmla="*/ 5793123 w 6128435"/>
              <a:gd name="connsiteY90" fmla="*/ 3969952 h 6858000"/>
              <a:gd name="connsiteX91" fmla="*/ 5808321 w 6128435"/>
              <a:gd name="connsiteY91" fmla="*/ 3988153 h 6858000"/>
              <a:gd name="connsiteX92" fmla="*/ 5825621 w 6128435"/>
              <a:gd name="connsiteY92" fmla="*/ 4015525 h 6858000"/>
              <a:gd name="connsiteX93" fmla="*/ 5860672 w 6128435"/>
              <a:gd name="connsiteY93" fmla="*/ 4061579 h 6858000"/>
              <a:gd name="connsiteX94" fmla="*/ 5872173 w 6128435"/>
              <a:gd name="connsiteY94" fmla="*/ 4088497 h 6858000"/>
              <a:gd name="connsiteX95" fmla="*/ 5883705 w 6128435"/>
              <a:gd name="connsiteY95" fmla="*/ 4101899 h 6858000"/>
              <a:gd name="connsiteX96" fmla="*/ 5885314 w 6128435"/>
              <a:gd name="connsiteY96" fmla="*/ 4108387 h 6858000"/>
              <a:gd name="connsiteX97" fmla="*/ 5894095 w 6128435"/>
              <a:gd name="connsiteY97" fmla="*/ 4128857 h 6858000"/>
              <a:gd name="connsiteX98" fmla="*/ 5898339 w 6128435"/>
              <a:gd name="connsiteY98" fmla="*/ 4140800 h 6858000"/>
              <a:gd name="connsiteX99" fmla="*/ 5899734 w 6128435"/>
              <a:gd name="connsiteY99" fmla="*/ 4145632 h 6858000"/>
              <a:gd name="connsiteX100" fmla="*/ 5897098 w 6128435"/>
              <a:gd name="connsiteY100" fmla="*/ 4157819 h 6858000"/>
              <a:gd name="connsiteX101" fmla="*/ 5903513 w 6128435"/>
              <a:gd name="connsiteY101" fmla="*/ 4187661 h 6858000"/>
              <a:gd name="connsiteX102" fmla="*/ 5917114 w 6128435"/>
              <a:gd name="connsiteY102" fmla="*/ 4213096 h 6858000"/>
              <a:gd name="connsiteX103" fmla="*/ 5921153 w 6128435"/>
              <a:gd name="connsiteY103" fmla="*/ 4236222 h 6858000"/>
              <a:gd name="connsiteX104" fmla="*/ 5924233 w 6128435"/>
              <a:gd name="connsiteY104" fmla="*/ 4242060 h 6858000"/>
              <a:gd name="connsiteX105" fmla="*/ 5928910 w 6128435"/>
              <a:gd name="connsiteY105" fmla="*/ 4300973 h 6858000"/>
              <a:gd name="connsiteX106" fmla="*/ 5939320 w 6128435"/>
              <a:gd name="connsiteY106" fmla="*/ 4340435 h 6858000"/>
              <a:gd name="connsiteX107" fmla="*/ 5946705 w 6128435"/>
              <a:gd name="connsiteY107" fmla="*/ 4428051 h 6858000"/>
              <a:gd name="connsiteX108" fmla="*/ 5949261 w 6128435"/>
              <a:gd name="connsiteY108" fmla="*/ 4449185 h 6858000"/>
              <a:gd name="connsiteX109" fmla="*/ 5957504 w 6128435"/>
              <a:gd name="connsiteY109" fmla="*/ 4465911 h 6858000"/>
              <a:gd name="connsiteX110" fmla="*/ 5964689 w 6128435"/>
              <a:gd name="connsiteY110" fmla="*/ 4468532 h 6858000"/>
              <a:gd name="connsiteX111" fmla="*/ 5967062 w 6128435"/>
              <a:gd name="connsiteY111" fmla="*/ 4479923 h 6858000"/>
              <a:gd name="connsiteX112" fmla="*/ 5968960 w 6128435"/>
              <a:gd name="connsiteY112" fmla="*/ 4482655 h 6858000"/>
              <a:gd name="connsiteX113" fmla="*/ 5978567 w 6128435"/>
              <a:gd name="connsiteY113" fmla="*/ 4498605 h 6858000"/>
              <a:gd name="connsiteX114" fmla="*/ 5980106 w 6128435"/>
              <a:gd name="connsiteY114" fmla="*/ 4585087 h 6858000"/>
              <a:gd name="connsiteX115" fmla="*/ 5998138 w 6128435"/>
              <a:gd name="connsiteY115" fmla="*/ 4697518 h 6858000"/>
              <a:gd name="connsiteX116" fmla="*/ 6013516 w 6128435"/>
              <a:gd name="connsiteY116" fmla="*/ 4786619 h 6858000"/>
              <a:gd name="connsiteX117" fmla="*/ 6025404 w 6128435"/>
              <a:gd name="connsiteY117" fmla="*/ 4858148 h 6858000"/>
              <a:gd name="connsiteX118" fmla="*/ 6007749 w 6128435"/>
              <a:gd name="connsiteY118" fmla="*/ 4964715 h 6858000"/>
              <a:gd name="connsiteX119" fmla="*/ 6005269 w 6128435"/>
              <a:gd name="connsiteY119" fmla="*/ 5150567 h 6858000"/>
              <a:gd name="connsiteX120" fmla="*/ 6001127 w 6128435"/>
              <a:gd name="connsiteY120" fmla="*/ 5164609 h 6858000"/>
              <a:gd name="connsiteX121" fmla="*/ 5996647 w 6128435"/>
              <a:gd name="connsiteY121" fmla="*/ 5185640 h 6858000"/>
              <a:gd name="connsiteX122" fmla="*/ 5998514 w 6128435"/>
              <a:gd name="connsiteY122" fmla="*/ 5189673 h 6858000"/>
              <a:gd name="connsiteX123" fmla="*/ 5995970 w 6128435"/>
              <a:gd name="connsiteY123" fmla="*/ 5221547 h 6858000"/>
              <a:gd name="connsiteX124" fmla="*/ 5997218 w 6128435"/>
              <a:gd name="connsiteY124" fmla="*/ 5222031 h 6858000"/>
              <a:gd name="connsiteX125" fmla="*/ 6002116 w 6128435"/>
              <a:gd name="connsiteY125" fmla="*/ 5231223 h 6858000"/>
              <a:gd name="connsiteX126" fmla="*/ 6008541 w 6128435"/>
              <a:gd name="connsiteY126" fmla="*/ 5248680 h 6858000"/>
              <a:gd name="connsiteX127" fmla="*/ 6039260 w 6128435"/>
              <a:gd name="connsiteY127" fmla="*/ 5289518 h 6858000"/>
              <a:gd name="connsiteX128" fmla="*/ 6036748 w 6128435"/>
              <a:gd name="connsiteY128" fmla="*/ 5322752 h 6858000"/>
              <a:gd name="connsiteX129" fmla="*/ 6036943 w 6128435"/>
              <a:gd name="connsiteY129" fmla="*/ 5329480 h 6858000"/>
              <a:gd name="connsiteX130" fmla="*/ 6037236 w 6128435"/>
              <a:gd name="connsiteY130" fmla="*/ 5329634 h 6858000"/>
              <a:gd name="connsiteX131" fmla="*/ 6038019 w 6128435"/>
              <a:gd name="connsiteY131" fmla="*/ 5336764 h 6858000"/>
              <a:gd name="connsiteX132" fmla="*/ 6037298 w 6128435"/>
              <a:gd name="connsiteY132" fmla="*/ 5341753 h 6858000"/>
              <a:gd name="connsiteX133" fmla="*/ 6037677 w 6128435"/>
              <a:gd name="connsiteY133" fmla="*/ 5354807 h 6858000"/>
              <a:gd name="connsiteX134" fmla="*/ 6039728 w 6128435"/>
              <a:gd name="connsiteY134" fmla="*/ 5359416 h 6858000"/>
              <a:gd name="connsiteX135" fmla="*/ 6043311 w 6128435"/>
              <a:gd name="connsiteY135" fmla="*/ 5361407 h 6858000"/>
              <a:gd name="connsiteX136" fmla="*/ 6042954 w 6128435"/>
              <a:gd name="connsiteY136" fmla="*/ 5362576 h 6858000"/>
              <a:gd name="connsiteX137" fmla="*/ 6053435 w 6128435"/>
              <a:gd name="connsiteY137" fmla="*/ 5387547 h 6858000"/>
              <a:gd name="connsiteX138" fmla="*/ 6065933 w 6128435"/>
              <a:gd name="connsiteY138" fmla="*/ 5443002 h 6858000"/>
              <a:gd name="connsiteX139" fmla="*/ 6068640 w 6128435"/>
              <a:gd name="connsiteY139" fmla="*/ 5474503 h 6858000"/>
              <a:gd name="connsiteX140" fmla="*/ 6080922 w 6128435"/>
              <a:gd name="connsiteY140" fmla="*/ 5561070 h 6858000"/>
              <a:gd name="connsiteX141" fmla="*/ 6096949 w 6128435"/>
              <a:gd name="connsiteY141" fmla="*/ 5648179 h 6858000"/>
              <a:gd name="connsiteX142" fmla="*/ 6125703 w 6128435"/>
              <a:gd name="connsiteY142" fmla="*/ 5692894 h 6858000"/>
              <a:gd name="connsiteX143" fmla="*/ 6126670 w 6128435"/>
              <a:gd name="connsiteY143" fmla="*/ 5697882 h 6858000"/>
              <a:gd name="connsiteX144" fmla="*/ 6124061 w 6128435"/>
              <a:gd name="connsiteY144" fmla="*/ 5710294 h 6858000"/>
              <a:gd name="connsiteX145" fmla="*/ 6122213 w 6128435"/>
              <a:gd name="connsiteY145" fmla="*/ 5714762 h 6858000"/>
              <a:gd name="connsiteX146" fmla="*/ 6121353 w 6128435"/>
              <a:gd name="connsiteY146" fmla="*/ 5721725 h 6858000"/>
              <a:gd name="connsiteX147" fmla="*/ 6121607 w 6128435"/>
              <a:gd name="connsiteY147" fmla="*/ 5721959 h 6858000"/>
              <a:gd name="connsiteX148" fmla="*/ 6120262 w 6128435"/>
              <a:gd name="connsiteY148" fmla="*/ 5728358 h 6858000"/>
              <a:gd name="connsiteX149" fmla="*/ 6110194 w 6128435"/>
              <a:gd name="connsiteY149" fmla="*/ 5758853 h 6858000"/>
              <a:gd name="connsiteX150" fmla="*/ 6127519 w 6128435"/>
              <a:gd name="connsiteY150" fmla="*/ 5865775 h 6858000"/>
              <a:gd name="connsiteX151" fmla="*/ 6128435 w 6128435"/>
              <a:gd name="connsiteY151" fmla="*/ 5870164 h 6858000"/>
              <a:gd name="connsiteX152" fmla="*/ 6119217 w 6128435"/>
              <a:gd name="connsiteY152" fmla="*/ 5888542 h 6858000"/>
              <a:gd name="connsiteX153" fmla="*/ 6115966 w 6128435"/>
              <a:gd name="connsiteY153" fmla="*/ 5898387 h 6858000"/>
              <a:gd name="connsiteX154" fmla="*/ 6111924 w 6128435"/>
              <a:gd name="connsiteY154" fmla="*/ 5900444 h 6858000"/>
              <a:gd name="connsiteX155" fmla="*/ 6108716 w 6128435"/>
              <a:gd name="connsiteY155" fmla="*/ 5915345 h 6858000"/>
              <a:gd name="connsiteX156" fmla="*/ 6109524 w 6128435"/>
              <a:gd name="connsiteY156" fmla="*/ 5917328 h 6858000"/>
              <a:gd name="connsiteX157" fmla="*/ 6102493 w 6128435"/>
              <a:gd name="connsiteY157" fmla="*/ 5928602 h 6858000"/>
              <a:gd name="connsiteX158" fmla="*/ 6056863 w 6128435"/>
              <a:gd name="connsiteY158" fmla="*/ 6000643 h 6858000"/>
              <a:gd name="connsiteX159" fmla="*/ 6045436 w 6128435"/>
              <a:gd name="connsiteY159" fmla="*/ 6124480 h 6858000"/>
              <a:gd name="connsiteX160" fmla="*/ 6030489 w 6128435"/>
              <a:gd name="connsiteY160" fmla="*/ 6317666 h 6858000"/>
              <a:gd name="connsiteX161" fmla="*/ 6007492 w 6128435"/>
              <a:gd name="connsiteY161" fmla="*/ 6440818 h 6858000"/>
              <a:gd name="connsiteX162" fmla="*/ 6009467 w 6128435"/>
              <a:gd name="connsiteY162" fmla="*/ 6487076 h 6858000"/>
              <a:gd name="connsiteX163" fmla="*/ 5995064 w 6128435"/>
              <a:gd name="connsiteY163" fmla="*/ 6540791 h 6858000"/>
              <a:gd name="connsiteX164" fmla="*/ 5996309 w 6128435"/>
              <a:gd name="connsiteY164" fmla="*/ 6543961 h 6858000"/>
              <a:gd name="connsiteX165" fmla="*/ 5996048 w 6128435"/>
              <a:gd name="connsiteY165" fmla="*/ 6555444 h 6858000"/>
              <a:gd name="connsiteX166" fmla="*/ 6002524 w 6128435"/>
              <a:gd name="connsiteY166" fmla="*/ 6560188 h 6858000"/>
              <a:gd name="connsiteX167" fmla="*/ 6006823 w 6128435"/>
              <a:gd name="connsiteY167" fmla="*/ 6578546 h 6858000"/>
              <a:gd name="connsiteX168" fmla="*/ 6004510 w 6128435"/>
              <a:gd name="connsiteY168" fmla="*/ 6599256 h 6858000"/>
              <a:gd name="connsiteX169" fmla="*/ 5986207 w 6128435"/>
              <a:gd name="connsiteY169" fmla="*/ 6695855 h 6858000"/>
              <a:gd name="connsiteX170" fmla="*/ 5979428 w 6128435"/>
              <a:gd name="connsiteY170" fmla="*/ 6754678 h 6858000"/>
              <a:gd name="connsiteX171" fmla="*/ 5983398 w 6128435"/>
              <a:gd name="connsiteY171" fmla="*/ 6778641 h 6858000"/>
              <a:gd name="connsiteX172" fmla="*/ 5984543 w 6128435"/>
              <a:gd name="connsiteY172" fmla="*/ 6811016 h 6858000"/>
              <a:gd name="connsiteX173" fmla="*/ 5981802 w 6128435"/>
              <a:gd name="connsiteY173" fmla="*/ 6838578 h 6858000"/>
              <a:gd name="connsiteX174" fmla="*/ 5979671 w 6128435"/>
              <a:gd name="connsiteY174" fmla="*/ 6858000 h 6858000"/>
              <a:gd name="connsiteX175" fmla="*/ 0 w 6128435"/>
              <a:gd name="connsiteY175" fmla="*/ 6858000 h 6858000"/>
              <a:gd name="connsiteX176" fmla="*/ 0 w 6128435"/>
              <a:gd name="connsiteY17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271049 w 6128435"/>
              <a:gd name="connsiteY48" fmla="*/ 2459442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272069 w 6128435"/>
              <a:gd name="connsiteY47" fmla="*/ 2454523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271722 w 6128435"/>
              <a:gd name="connsiteY46" fmla="*/ 2447359 h 6858000"/>
              <a:gd name="connsiteX47" fmla="*/ 5148653 w 6128435"/>
              <a:gd name="connsiteY47" fmla="*/ 2460132 h 6858000"/>
              <a:gd name="connsiteX48" fmla="*/ 5192511 w 6128435"/>
              <a:gd name="connsiteY48" fmla="*/ 2549199 h 6858000"/>
              <a:gd name="connsiteX49" fmla="*/ 5307538 w 6128435"/>
              <a:gd name="connsiteY49" fmla="*/ 2514685 h 6858000"/>
              <a:gd name="connsiteX50" fmla="*/ 5337604 w 6128435"/>
              <a:gd name="connsiteY50" fmla="*/ 2597632 h 6858000"/>
              <a:gd name="connsiteX51" fmla="*/ 5407503 w 6128435"/>
              <a:gd name="connsiteY51" fmla="*/ 2786290 h 6858000"/>
              <a:gd name="connsiteX52" fmla="*/ 5407356 w 6128435"/>
              <a:gd name="connsiteY52" fmla="*/ 2787545 h 6858000"/>
              <a:gd name="connsiteX53" fmla="*/ 5411130 w 6128435"/>
              <a:gd name="connsiteY53" fmla="*/ 2788640 h 6858000"/>
              <a:gd name="connsiteX54" fmla="*/ 5416439 w 6128435"/>
              <a:gd name="connsiteY54" fmla="*/ 2805666 h 6858000"/>
              <a:gd name="connsiteX55" fmla="*/ 5416589 w 6128435"/>
              <a:gd name="connsiteY55" fmla="*/ 2810822 h 6858000"/>
              <a:gd name="connsiteX56" fmla="*/ 5418542 w 6128435"/>
              <a:gd name="connsiteY56" fmla="*/ 2817745 h 6858000"/>
              <a:gd name="connsiteX57" fmla="*/ 5418847 w 6128435"/>
              <a:gd name="connsiteY57" fmla="*/ 2817825 h 6858000"/>
              <a:gd name="connsiteX58" fmla="*/ 5423364 w 6128435"/>
              <a:gd name="connsiteY58" fmla="*/ 2858292 h 6858000"/>
              <a:gd name="connsiteX59" fmla="*/ 5479298 w 6128435"/>
              <a:gd name="connsiteY59" fmla="*/ 2947791 h 6858000"/>
              <a:gd name="connsiteX60" fmla="*/ 5481770 w 6128435"/>
              <a:gd name="connsiteY60" fmla="*/ 2951352 h 6858000"/>
              <a:gd name="connsiteX61" fmla="*/ 5481013 w 6128435"/>
              <a:gd name="connsiteY61" fmla="*/ 2973461 h 6858000"/>
              <a:gd name="connsiteX62" fmla="*/ 5482045 w 6128435"/>
              <a:gd name="connsiteY62" fmla="*/ 2984371 h 6858000"/>
              <a:gd name="connsiteX63" fmla="*/ 5479405 w 6128435"/>
              <a:gd name="connsiteY63" fmla="*/ 2988507 h 6858000"/>
              <a:gd name="connsiteX64" fmla="*/ 5482415 w 6128435"/>
              <a:gd name="connsiteY64" fmla="*/ 3004079 h 6858000"/>
              <a:gd name="connsiteX65" fmla="*/ 5483865 w 6128435"/>
              <a:gd name="connsiteY65" fmla="*/ 3005467 h 6858000"/>
              <a:gd name="connsiteX66" fmla="*/ 5482236 w 6128435"/>
              <a:gd name="connsiteY66" fmla="*/ 3019791 h 6858000"/>
              <a:gd name="connsiteX67" fmla="*/ 5475895 w 6128435"/>
              <a:gd name="connsiteY67" fmla="*/ 3033578 h 6858000"/>
              <a:gd name="connsiteX68" fmla="*/ 5477595 w 6128435"/>
              <a:gd name="connsiteY68" fmla="*/ 3250534 h 6858000"/>
              <a:gd name="connsiteX69" fmla="*/ 5532836 w 6128435"/>
              <a:gd name="connsiteY69" fmla="*/ 3353840 h 6858000"/>
              <a:gd name="connsiteX70" fmla="*/ 5561229 w 6128435"/>
              <a:gd name="connsiteY70" fmla="*/ 3395784 h 6858000"/>
              <a:gd name="connsiteX71" fmla="*/ 5589758 w 6128435"/>
              <a:gd name="connsiteY71" fmla="*/ 3506453 h 6858000"/>
              <a:gd name="connsiteX72" fmla="*/ 5596144 w 6128435"/>
              <a:gd name="connsiteY72" fmla="*/ 3534624 h 6858000"/>
              <a:gd name="connsiteX73" fmla="*/ 5597750 w 6128435"/>
              <a:gd name="connsiteY73" fmla="*/ 3534129 h 6858000"/>
              <a:gd name="connsiteX74" fmla="*/ 5599700 w 6128435"/>
              <a:gd name="connsiteY74" fmla="*/ 3547221 h 6858000"/>
              <a:gd name="connsiteX75" fmla="*/ 5615031 w 6128435"/>
              <a:gd name="connsiteY75" fmla="*/ 3557482 h 6858000"/>
              <a:gd name="connsiteX76" fmla="*/ 5618377 w 6128435"/>
              <a:gd name="connsiteY76" fmla="*/ 3588431 h 6858000"/>
              <a:gd name="connsiteX77" fmla="*/ 5612155 w 6128435"/>
              <a:gd name="connsiteY77" fmla="*/ 3589869 h 6858000"/>
              <a:gd name="connsiteX78" fmla="*/ 5620843 w 6128435"/>
              <a:gd name="connsiteY78" fmla="*/ 3606745 h 6858000"/>
              <a:gd name="connsiteX79" fmla="*/ 5655472 w 6128435"/>
              <a:gd name="connsiteY79" fmla="*/ 3678877 h 6858000"/>
              <a:gd name="connsiteX80" fmla="*/ 5680448 w 6128435"/>
              <a:gd name="connsiteY80" fmla="*/ 3717760 h 6858000"/>
              <a:gd name="connsiteX81" fmla="*/ 5683015 w 6128435"/>
              <a:gd name="connsiteY81" fmla="*/ 3762025 h 6858000"/>
              <a:gd name="connsiteX82" fmla="*/ 5696643 w 6128435"/>
              <a:gd name="connsiteY82" fmla="*/ 3773888 h 6858000"/>
              <a:gd name="connsiteX83" fmla="*/ 5699203 w 6128435"/>
              <a:gd name="connsiteY83" fmla="*/ 3775823 h 6858000"/>
              <a:gd name="connsiteX84" fmla="*/ 5704824 w 6128435"/>
              <a:gd name="connsiteY84" fmla="*/ 3785966 h 6858000"/>
              <a:gd name="connsiteX85" fmla="*/ 5712204 w 6128435"/>
              <a:gd name="connsiteY85" fmla="*/ 3785830 h 6858000"/>
              <a:gd name="connsiteX86" fmla="*/ 5724816 w 6128435"/>
              <a:gd name="connsiteY86" fmla="*/ 3798949 h 6858000"/>
              <a:gd name="connsiteX87" fmla="*/ 5733539 w 6128435"/>
              <a:gd name="connsiteY87" fmla="*/ 3818457 h 6858000"/>
              <a:gd name="connsiteX88" fmla="*/ 5768491 w 6128435"/>
              <a:gd name="connsiteY88" fmla="*/ 3914399 h 6858000"/>
              <a:gd name="connsiteX89" fmla="*/ 5793123 w 6128435"/>
              <a:gd name="connsiteY89" fmla="*/ 3969952 h 6858000"/>
              <a:gd name="connsiteX90" fmla="*/ 5808321 w 6128435"/>
              <a:gd name="connsiteY90" fmla="*/ 3988153 h 6858000"/>
              <a:gd name="connsiteX91" fmla="*/ 5825621 w 6128435"/>
              <a:gd name="connsiteY91" fmla="*/ 4015525 h 6858000"/>
              <a:gd name="connsiteX92" fmla="*/ 5860672 w 6128435"/>
              <a:gd name="connsiteY92" fmla="*/ 4061579 h 6858000"/>
              <a:gd name="connsiteX93" fmla="*/ 5872173 w 6128435"/>
              <a:gd name="connsiteY93" fmla="*/ 4088497 h 6858000"/>
              <a:gd name="connsiteX94" fmla="*/ 5883705 w 6128435"/>
              <a:gd name="connsiteY94" fmla="*/ 4101899 h 6858000"/>
              <a:gd name="connsiteX95" fmla="*/ 5885314 w 6128435"/>
              <a:gd name="connsiteY95" fmla="*/ 4108387 h 6858000"/>
              <a:gd name="connsiteX96" fmla="*/ 5894095 w 6128435"/>
              <a:gd name="connsiteY96" fmla="*/ 4128857 h 6858000"/>
              <a:gd name="connsiteX97" fmla="*/ 5898339 w 6128435"/>
              <a:gd name="connsiteY97" fmla="*/ 4140800 h 6858000"/>
              <a:gd name="connsiteX98" fmla="*/ 5899734 w 6128435"/>
              <a:gd name="connsiteY98" fmla="*/ 4145632 h 6858000"/>
              <a:gd name="connsiteX99" fmla="*/ 5897098 w 6128435"/>
              <a:gd name="connsiteY99" fmla="*/ 4157819 h 6858000"/>
              <a:gd name="connsiteX100" fmla="*/ 5903513 w 6128435"/>
              <a:gd name="connsiteY100" fmla="*/ 4187661 h 6858000"/>
              <a:gd name="connsiteX101" fmla="*/ 5917114 w 6128435"/>
              <a:gd name="connsiteY101" fmla="*/ 4213096 h 6858000"/>
              <a:gd name="connsiteX102" fmla="*/ 5921153 w 6128435"/>
              <a:gd name="connsiteY102" fmla="*/ 4236222 h 6858000"/>
              <a:gd name="connsiteX103" fmla="*/ 5924233 w 6128435"/>
              <a:gd name="connsiteY103" fmla="*/ 4242060 h 6858000"/>
              <a:gd name="connsiteX104" fmla="*/ 5928910 w 6128435"/>
              <a:gd name="connsiteY104" fmla="*/ 4300973 h 6858000"/>
              <a:gd name="connsiteX105" fmla="*/ 5939320 w 6128435"/>
              <a:gd name="connsiteY105" fmla="*/ 4340435 h 6858000"/>
              <a:gd name="connsiteX106" fmla="*/ 5946705 w 6128435"/>
              <a:gd name="connsiteY106" fmla="*/ 4428051 h 6858000"/>
              <a:gd name="connsiteX107" fmla="*/ 5949261 w 6128435"/>
              <a:gd name="connsiteY107" fmla="*/ 4449185 h 6858000"/>
              <a:gd name="connsiteX108" fmla="*/ 5957504 w 6128435"/>
              <a:gd name="connsiteY108" fmla="*/ 4465911 h 6858000"/>
              <a:gd name="connsiteX109" fmla="*/ 5964689 w 6128435"/>
              <a:gd name="connsiteY109" fmla="*/ 4468532 h 6858000"/>
              <a:gd name="connsiteX110" fmla="*/ 5967062 w 6128435"/>
              <a:gd name="connsiteY110" fmla="*/ 4479923 h 6858000"/>
              <a:gd name="connsiteX111" fmla="*/ 5968960 w 6128435"/>
              <a:gd name="connsiteY111" fmla="*/ 4482655 h 6858000"/>
              <a:gd name="connsiteX112" fmla="*/ 5978567 w 6128435"/>
              <a:gd name="connsiteY112" fmla="*/ 4498605 h 6858000"/>
              <a:gd name="connsiteX113" fmla="*/ 5980106 w 6128435"/>
              <a:gd name="connsiteY113" fmla="*/ 4585087 h 6858000"/>
              <a:gd name="connsiteX114" fmla="*/ 5998138 w 6128435"/>
              <a:gd name="connsiteY114" fmla="*/ 4697518 h 6858000"/>
              <a:gd name="connsiteX115" fmla="*/ 6013516 w 6128435"/>
              <a:gd name="connsiteY115" fmla="*/ 4786619 h 6858000"/>
              <a:gd name="connsiteX116" fmla="*/ 6025404 w 6128435"/>
              <a:gd name="connsiteY116" fmla="*/ 4858148 h 6858000"/>
              <a:gd name="connsiteX117" fmla="*/ 6007749 w 6128435"/>
              <a:gd name="connsiteY117" fmla="*/ 4964715 h 6858000"/>
              <a:gd name="connsiteX118" fmla="*/ 6005269 w 6128435"/>
              <a:gd name="connsiteY118" fmla="*/ 5150567 h 6858000"/>
              <a:gd name="connsiteX119" fmla="*/ 6001127 w 6128435"/>
              <a:gd name="connsiteY119" fmla="*/ 5164609 h 6858000"/>
              <a:gd name="connsiteX120" fmla="*/ 5996647 w 6128435"/>
              <a:gd name="connsiteY120" fmla="*/ 5185640 h 6858000"/>
              <a:gd name="connsiteX121" fmla="*/ 5998514 w 6128435"/>
              <a:gd name="connsiteY121" fmla="*/ 5189673 h 6858000"/>
              <a:gd name="connsiteX122" fmla="*/ 5995970 w 6128435"/>
              <a:gd name="connsiteY122" fmla="*/ 5221547 h 6858000"/>
              <a:gd name="connsiteX123" fmla="*/ 5997218 w 6128435"/>
              <a:gd name="connsiteY123" fmla="*/ 5222031 h 6858000"/>
              <a:gd name="connsiteX124" fmla="*/ 6002116 w 6128435"/>
              <a:gd name="connsiteY124" fmla="*/ 5231223 h 6858000"/>
              <a:gd name="connsiteX125" fmla="*/ 6008541 w 6128435"/>
              <a:gd name="connsiteY125" fmla="*/ 5248680 h 6858000"/>
              <a:gd name="connsiteX126" fmla="*/ 6039260 w 6128435"/>
              <a:gd name="connsiteY126" fmla="*/ 5289518 h 6858000"/>
              <a:gd name="connsiteX127" fmla="*/ 6036748 w 6128435"/>
              <a:gd name="connsiteY127" fmla="*/ 5322752 h 6858000"/>
              <a:gd name="connsiteX128" fmla="*/ 6036943 w 6128435"/>
              <a:gd name="connsiteY128" fmla="*/ 5329480 h 6858000"/>
              <a:gd name="connsiteX129" fmla="*/ 6037236 w 6128435"/>
              <a:gd name="connsiteY129" fmla="*/ 5329634 h 6858000"/>
              <a:gd name="connsiteX130" fmla="*/ 6038019 w 6128435"/>
              <a:gd name="connsiteY130" fmla="*/ 5336764 h 6858000"/>
              <a:gd name="connsiteX131" fmla="*/ 6037298 w 6128435"/>
              <a:gd name="connsiteY131" fmla="*/ 5341753 h 6858000"/>
              <a:gd name="connsiteX132" fmla="*/ 6037677 w 6128435"/>
              <a:gd name="connsiteY132" fmla="*/ 5354807 h 6858000"/>
              <a:gd name="connsiteX133" fmla="*/ 6039728 w 6128435"/>
              <a:gd name="connsiteY133" fmla="*/ 5359416 h 6858000"/>
              <a:gd name="connsiteX134" fmla="*/ 6043311 w 6128435"/>
              <a:gd name="connsiteY134" fmla="*/ 5361407 h 6858000"/>
              <a:gd name="connsiteX135" fmla="*/ 6042954 w 6128435"/>
              <a:gd name="connsiteY135" fmla="*/ 5362576 h 6858000"/>
              <a:gd name="connsiteX136" fmla="*/ 6053435 w 6128435"/>
              <a:gd name="connsiteY136" fmla="*/ 5387547 h 6858000"/>
              <a:gd name="connsiteX137" fmla="*/ 6065933 w 6128435"/>
              <a:gd name="connsiteY137" fmla="*/ 5443002 h 6858000"/>
              <a:gd name="connsiteX138" fmla="*/ 6068640 w 6128435"/>
              <a:gd name="connsiteY138" fmla="*/ 5474503 h 6858000"/>
              <a:gd name="connsiteX139" fmla="*/ 6080922 w 6128435"/>
              <a:gd name="connsiteY139" fmla="*/ 5561070 h 6858000"/>
              <a:gd name="connsiteX140" fmla="*/ 6096949 w 6128435"/>
              <a:gd name="connsiteY140" fmla="*/ 5648179 h 6858000"/>
              <a:gd name="connsiteX141" fmla="*/ 6125703 w 6128435"/>
              <a:gd name="connsiteY141" fmla="*/ 5692894 h 6858000"/>
              <a:gd name="connsiteX142" fmla="*/ 6126670 w 6128435"/>
              <a:gd name="connsiteY142" fmla="*/ 5697882 h 6858000"/>
              <a:gd name="connsiteX143" fmla="*/ 6124061 w 6128435"/>
              <a:gd name="connsiteY143" fmla="*/ 5710294 h 6858000"/>
              <a:gd name="connsiteX144" fmla="*/ 6122213 w 6128435"/>
              <a:gd name="connsiteY144" fmla="*/ 5714762 h 6858000"/>
              <a:gd name="connsiteX145" fmla="*/ 6121353 w 6128435"/>
              <a:gd name="connsiteY145" fmla="*/ 5721725 h 6858000"/>
              <a:gd name="connsiteX146" fmla="*/ 6121607 w 6128435"/>
              <a:gd name="connsiteY146" fmla="*/ 5721959 h 6858000"/>
              <a:gd name="connsiteX147" fmla="*/ 6120262 w 6128435"/>
              <a:gd name="connsiteY147" fmla="*/ 5728358 h 6858000"/>
              <a:gd name="connsiteX148" fmla="*/ 6110194 w 6128435"/>
              <a:gd name="connsiteY148" fmla="*/ 5758853 h 6858000"/>
              <a:gd name="connsiteX149" fmla="*/ 6127519 w 6128435"/>
              <a:gd name="connsiteY149" fmla="*/ 5865775 h 6858000"/>
              <a:gd name="connsiteX150" fmla="*/ 6128435 w 6128435"/>
              <a:gd name="connsiteY150" fmla="*/ 5870164 h 6858000"/>
              <a:gd name="connsiteX151" fmla="*/ 6119217 w 6128435"/>
              <a:gd name="connsiteY151" fmla="*/ 5888542 h 6858000"/>
              <a:gd name="connsiteX152" fmla="*/ 6115966 w 6128435"/>
              <a:gd name="connsiteY152" fmla="*/ 5898387 h 6858000"/>
              <a:gd name="connsiteX153" fmla="*/ 6111924 w 6128435"/>
              <a:gd name="connsiteY153" fmla="*/ 5900444 h 6858000"/>
              <a:gd name="connsiteX154" fmla="*/ 6108716 w 6128435"/>
              <a:gd name="connsiteY154" fmla="*/ 5915345 h 6858000"/>
              <a:gd name="connsiteX155" fmla="*/ 6109524 w 6128435"/>
              <a:gd name="connsiteY155" fmla="*/ 5917328 h 6858000"/>
              <a:gd name="connsiteX156" fmla="*/ 6102493 w 6128435"/>
              <a:gd name="connsiteY156" fmla="*/ 5928602 h 6858000"/>
              <a:gd name="connsiteX157" fmla="*/ 6056863 w 6128435"/>
              <a:gd name="connsiteY157" fmla="*/ 6000643 h 6858000"/>
              <a:gd name="connsiteX158" fmla="*/ 6045436 w 6128435"/>
              <a:gd name="connsiteY158" fmla="*/ 6124480 h 6858000"/>
              <a:gd name="connsiteX159" fmla="*/ 6030489 w 6128435"/>
              <a:gd name="connsiteY159" fmla="*/ 6317666 h 6858000"/>
              <a:gd name="connsiteX160" fmla="*/ 6007492 w 6128435"/>
              <a:gd name="connsiteY160" fmla="*/ 6440818 h 6858000"/>
              <a:gd name="connsiteX161" fmla="*/ 6009467 w 6128435"/>
              <a:gd name="connsiteY161" fmla="*/ 6487076 h 6858000"/>
              <a:gd name="connsiteX162" fmla="*/ 5995064 w 6128435"/>
              <a:gd name="connsiteY162" fmla="*/ 6540791 h 6858000"/>
              <a:gd name="connsiteX163" fmla="*/ 5996309 w 6128435"/>
              <a:gd name="connsiteY163" fmla="*/ 6543961 h 6858000"/>
              <a:gd name="connsiteX164" fmla="*/ 5996048 w 6128435"/>
              <a:gd name="connsiteY164" fmla="*/ 6555444 h 6858000"/>
              <a:gd name="connsiteX165" fmla="*/ 6002524 w 6128435"/>
              <a:gd name="connsiteY165" fmla="*/ 6560188 h 6858000"/>
              <a:gd name="connsiteX166" fmla="*/ 6006823 w 6128435"/>
              <a:gd name="connsiteY166" fmla="*/ 6578546 h 6858000"/>
              <a:gd name="connsiteX167" fmla="*/ 6004510 w 6128435"/>
              <a:gd name="connsiteY167" fmla="*/ 6599256 h 6858000"/>
              <a:gd name="connsiteX168" fmla="*/ 5986207 w 6128435"/>
              <a:gd name="connsiteY168" fmla="*/ 6695855 h 6858000"/>
              <a:gd name="connsiteX169" fmla="*/ 5979428 w 6128435"/>
              <a:gd name="connsiteY169" fmla="*/ 6754678 h 6858000"/>
              <a:gd name="connsiteX170" fmla="*/ 5983398 w 6128435"/>
              <a:gd name="connsiteY170" fmla="*/ 6778641 h 6858000"/>
              <a:gd name="connsiteX171" fmla="*/ 5984543 w 6128435"/>
              <a:gd name="connsiteY171" fmla="*/ 6811016 h 6858000"/>
              <a:gd name="connsiteX172" fmla="*/ 5981802 w 6128435"/>
              <a:gd name="connsiteY172" fmla="*/ 6838578 h 6858000"/>
              <a:gd name="connsiteX173" fmla="*/ 5979671 w 6128435"/>
              <a:gd name="connsiteY173" fmla="*/ 6858000 h 6858000"/>
              <a:gd name="connsiteX174" fmla="*/ 0 w 6128435"/>
              <a:gd name="connsiteY174" fmla="*/ 6858000 h 6858000"/>
              <a:gd name="connsiteX175" fmla="*/ 0 w 6128435"/>
              <a:gd name="connsiteY17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71438 w 6128435"/>
              <a:gd name="connsiteY45" fmla="*/ 2447186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71650 w 6128435"/>
              <a:gd name="connsiteY44" fmla="*/ 2440467 h 6858000"/>
              <a:gd name="connsiteX45" fmla="*/ 5204120 w 6128435"/>
              <a:gd name="connsiteY45" fmla="*/ 2435967 h 6858000"/>
              <a:gd name="connsiteX46" fmla="*/ 5148653 w 6128435"/>
              <a:gd name="connsiteY46" fmla="*/ 2460132 h 6858000"/>
              <a:gd name="connsiteX47" fmla="*/ 5192511 w 6128435"/>
              <a:gd name="connsiteY47" fmla="*/ 2549199 h 6858000"/>
              <a:gd name="connsiteX48" fmla="*/ 5307538 w 6128435"/>
              <a:gd name="connsiteY48" fmla="*/ 2514685 h 6858000"/>
              <a:gd name="connsiteX49" fmla="*/ 5337604 w 6128435"/>
              <a:gd name="connsiteY49" fmla="*/ 2597632 h 6858000"/>
              <a:gd name="connsiteX50" fmla="*/ 5407503 w 6128435"/>
              <a:gd name="connsiteY50" fmla="*/ 2786290 h 6858000"/>
              <a:gd name="connsiteX51" fmla="*/ 5407356 w 6128435"/>
              <a:gd name="connsiteY51" fmla="*/ 2787545 h 6858000"/>
              <a:gd name="connsiteX52" fmla="*/ 5411130 w 6128435"/>
              <a:gd name="connsiteY52" fmla="*/ 2788640 h 6858000"/>
              <a:gd name="connsiteX53" fmla="*/ 5416439 w 6128435"/>
              <a:gd name="connsiteY53" fmla="*/ 2805666 h 6858000"/>
              <a:gd name="connsiteX54" fmla="*/ 5416589 w 6128435"/>
              <a:gd name="connsiteY54" fmla="*/ 2810822 h 6858000"/>
              <a:gd name="connsiteX55" fmla="*/ 5418542 w 6128435"/>
              <a:gd name="connsiteY55" fmla="*/ 2817745 h 6858000"/>
              <a:gd name="connsiteX56" fmla="*/ 5418847 w 6128435"/>
              <a:gd name="connsiteY56" fmla="*/ 2817825 h 6858000"/>
              <a:gd name="connsiteX57" fmla="*/ 5423364 w 6128435"/>
              <a:gd name="connsiteY57" fmla="*/ 2858292 h 6858000"/>
              <a:gd name="connsiteX58" fmla="*/ 5479298 w 6128435"/>
              <a:gd name="connsiteY58" fmla="*/ 2947791 h 6858000"/>
              <a:gd name="connsiteX59" fmla="*/ 5481770 w 6128435"/>
              <a:gd name="connsiteY59" fmla="*/ 2951352 h 6858000"/>
              <a:gd name="connsiteX60" fmla="*/ 5481013 w 6128435"/>
              <a:gd name="connsiteY60" fmla="*/ 2973461 h 6858000"/>
              <a:gd name="connsiteX61" fmla="*/ 5482045 w 6128435"/>
              <a:gd name="connsiteY61" fmla="*/ 2984371 h 6858000"/>
              <a:gd name="connsiteX62" fmla="*/ 5479405 w 6128435"/>
              <a:gd name="connsiteY62" fmla="*/ 2988507 h 6858000"/>
              <a:gd name="connsiteX63" fmla="*/ 5482415 w 6128435"/>
              <a:gd name="connsiteY63" fmla="*/ 3004079 h 6858000"/>
              <a:gd name="connsiteX64" fmla="*/ 5483865 w 6128435"/>
              <a:gd name="connsiteY64" fmla="*/ 3005467 h 6858000"/>
              <a:gd name="connsiteX65" fmla="*/ 5482236 w 6128435"/>
              <a:gd name="connsiteY65" fmla="*/ 3019791 h 6858000"/>
              <a:gd name="connsiteX66" fmla="*/ 5475895 w 6128435"/>
              <a:gd name="connsiteY66" fmla="*/ 3033578 h 6858000"/>
              <a:gd name="connsiteX67" fmla="*/ 5477595 w 6128435"/>
              <a:gd name="connsiteY67" fmla="*/ 3250534 h 6858000"/>
              <a:gd name="connsiteX68" fmla="*/ 5532836 w 6128435"/>
              <a:gd name="connsiteY68" fmla="*/ 3353840 h 6858000"/>
              <a:gd name="connsiteX69" fmla="*/ 5561229 w 6128435"/>
              <a:gd name="connsiteY69" fmla="*/ 3395784 h 6858000"/>
              <a:gd name="connsiteX70" fmla="*/ 5589758 w 6128435"/>
              <a:gd name="connsiteY70" fmla="*/ 3506453 h 6858000"/>
              <a:gd name="connsiteX71" fmla="*/ 5596144 w 6128435"/>
              <a:gd name="connsiteY71" fmla="*/ 3534624 h 6858000"/>
              <a:gd name="connsiteX72" fmla="*/ 5597750 w 6128435"/>
              <a:gd name="connsiteY72" fmla="*/ 3534129 h 6858000"/>
              <a:gd name="connsiteX73" fmla="*/ 5599700 w 6128435"/>
              <a:gd name="connsiteY73" fmla="*/ 3547221 h 6858000"/>
              <a:gd name="connsiteX74" fmla="*/ 5615031 w 6128435"/>
              <a:gd name="connsiteY74" fmla="*/ 3557482 h 6858000"/>
              <a:gd name="connsiteX75" fmla="*/ 5618377 w 6128435"/>
              <a:gd name="connsiteY75" fmla="*/ 3588431 h 6858000"/>
              <a:gd name="connsiteX76" fmla="*/ 5612155 w 6128435"/>
              <a:gd name="connsiteY76" fmla="*/ 3589869 h 6858000"/>
              <a:gd name="connsiteX77" fmla="*/ 5620843 w 6128435"/>
              <a:gd name="connsiteY77" fmla="*/ 3606745 h 6858000"/>
              <a:gd name="connsiteX78" fmla="*/ 5655472 w 6128435"/>
              <a:gd name="connsiteY78" fmla="*/ 3678877 h 6858000"/>
              <a:gd name="connsiteX79" fmla="*/ 5680448 w 6128435"/>
              <a:gd name="connsiteY79" fmla="*/ 3717760 h 6858000"/>
              <a:gd name="connsiteX80" fmla="*/ 5683015 w 6128435"/>
              <a:gd name="connsiteY80" fmla="*/ 3762025 h 6858000"/>
              <a:gd name="connsiteX81" fmla="*/ 5696643 w 6128435"/>
              <a:gd name="connsiteY81" fmla="*/ 3773888 h 6858000"/>
              <a:gd name="connsiteX82" fmla="*/ 5699203 w 6128435"/>
              <a:gd name="connsiteY82" fmla="*/ 3775823 h 6858000"/>
              <a:gd name="connsiteX83" fmla="*/ 5704824 w 6128435"/>
              <a:gd name="connsiteY83" fmla="*/ 3785966 h 6858000"/>
              <a:gd name="connsiteX84" fmla="*/ 5712204 w 6128435"/>
              <a:gd name="connsiteY84" fmla="*/ 3785830 h 6858000"/>
              <a:gd name="connsiteX85" fmla="*/ 5724816 w 6128435"/>
              <a:gd name="connsiteY85" fmla="*/ 3798949 h 6858000"/>
              <a:gd name="connsiteX86" fmla="*/ 5733539 w 6128435"/>
              <a:gd name="connsiteY86" fmla="*/ 3818457 h 6858000"/>
              <a:gd name="connsiteX87" fmla="*/ 5768491 w 6128435"/>
              <a:gd name="connsiteY87" fmla="*/ 3914399 h 6858000"/>
              <a:gd name="connsiteX88" fmla="*/ 5793123 w 6128435"/>
              <a:gd name="connsiteY88" fmla="*/ 3969952 h 6858000"/>
              <a:gd name="connsiteX89" fmla="*/ 5808321 w 6128435"/>
              <a:gd name="connsiteY89" fmla="*/ 3988153 h 6858000"/>
              <a:gd name="connsiteX90" fmla="*/ 5825621 w 6128435"/>
              <a:gd name="connsiteY90" fmla="*/ 4015525 h 6858000"/>
              <a:gd name="connsiteX91" fmla="*/ 5860672 w 6128435"/>
              <a:gd name="connsiteY91" fmla="*/ 4061579 h 6858000"/>
              <a:gd name="connsiteX92" fmla="*/ 5872173 w 6128435"/>
              <a:gd name="connsiteY92" fmla="*/ 4088497 h 6858000"/>
              <a:gd name="connsiteX93" fmla="*/ 5883705 w 6128435"/>
              <a:gd name="connsiteY93" fmla="*/ 4101899 h 6858000"/>
              <a:gd name="connsiteX94" fmla="*/ 5885314 w 6128435"/>
              <a:gd name="connsiteY94" fmla="*/ 4108387 h 6858000"/>
              <a:gd name="connsiteX95" fmla="*/ 5894095 w 6128435"/>
              <a:gd name="connsiteY95" fmla="*/ 4128857 h 6858000"/>
              <a:gd name="connsiteX96" fmla="*/ 5898339 w 6128435"/>
              <a:gd name="connsiteY96" fmla="*/ 4140800 h 6858000"/>
              <a:gd name="connsiteX97" fmla="*/ 5899734 w 6128435"/>
              <a:gd name="connsiteY97" fmla="*/ 4145632 h 6858000"/>
              <a:gd name="connsiteX98" fmla="*/ 5897098 w 6128435"/>
              <a:gd name="connsiteY98" fmla="*/ 4157819 h 6858000"/>
              <a:gd name="connsiteX99" fmla="*/ 5903513 w 6128435"/>
              <a:gd name="connsiteY99" fmla="*/ 4187661 h 6858000"/>
              <a:gd name="connsiteX100" fmla="*/ 5917114 w 6128435"/>
              <a:gd name="connsiteY100" fmla="*/ 4213096 h 6858000"/>
              <a:gd name="connsiteX101" fmla="*/ 5921153 w 6128435"/>
              <a:gd name="connsiteY101" fmla="*/ 4236222 h 6858000"/>
              <a:gd name="connsiteX102" fmla="*/ 5924233 w 6128435"/>
              <a:gd name="connsiteY102" fmla="*/ 4242060 h 6858000"/>
              <a:gd name="connsiteX103" fmla="*/ 5928910 w 6128435"/>
              <a:gd name="connsiteY103" fmla="*/ 4300973 h 6858000"/>
              <a:gd name="connsiteX104" fmla="*/ 5939320 w 6128435"/>
              <a:gd name="connsiteY104" fmla="*/ 4340435 h 6858000"/>
              <a:gd name="connsiteX105" fmla="*/ 5946705 w 6128435"/>
              <a:gd name="connsiteY105" fmla="*/ 4428051 h 6858000"/>
              <a:gd name="connsiteX106" fmla="*/ 5949261 w 6128435"/>
              <a:gd name="connsiteY106" fmla="*/ 4449185 h 6858000"/>
              <a:gd name="connsiteX107" fmla="*/ 5957504 w 6128435"/>
              <a:gd name="connsiteY107" fmla="*/ 4465911 h 6858000"/>
              <a:gd name="connsiteX108" fmla="*/ 5964689 w 6128435"/>
              <a:gd name="connsiteY108" fmla="*/ 4468532 h 6858000"/>
              <a:gd name="connsiteX109" fmla="*/ 5967062 w 6128435"/>
              <a:gd name="connsiteY109" fmla="*/ 4479923 h 6858000"/>
              <a:gd name="connsiteX110" fmla="*/ 5968960 w 6128435"/>
              <a:gd name="connsiteY110" fmla="*/ 4482655 h 6858000"/>
              <a:gd name="connsiteX111" fmla="*/ 5978567 w 6128435"/>
              <a:gd name="connsiteY111" fmla="*/ 4498605 h 6858000"/>
              <a:gd name="connsiteX112" fmla="*/ 5980106 w 6128435"/>
              <a:gd name="connsiteY112" fmla="*/ 4585087 h 6858000"/>
              <a:gd name="connsiteX113" fmla="*/ 5998138 w 6128435"/>
              <a:gd name="connsiteY113" fmla="*/ 4697518 h 6858000"/>
              <a:gd name="connsiteX114" fmla="*/ 6013516 w 6128435"/>
              <a:gd name="connsiteY114" fmla="*/ 4786619 h 6858000"/>
              <a:gd name="connsiteX115" fmla="*/ 6025404 w 6128435"/>
              <a:gd name="connsiteY115" fmla="*/ 4858148 h 6858000"/>
              <a:gd name="connsiteX116" fmla="*/ 6007749 w 6128435"/>
              <a:gd name="connsiteY116" fmla="*/ 4964715 h 6858000"/>
              <a:gd name="connsiteX117" fmla="*/ 6005269 w 6128435"/>
              <a:gd name="connsiteY117" fmla="*/ 5150567 h 6858000"/>
              <a:gd name="connsiteX118" fmla="*/ 6001127 w 6128435"/>
              <a:gd name="connsiteY118" fmla="*/ 5164609 h 6858000"/>
              <a:gd name="connsiteX119" fmla="*/ 5996647 w 6128435"/>
              <a:gd name="connsiteY119" fmla="*/ 5185640 h 6858000"/>
              <a:gd name="connsiteX120" fmla="*/ 5998514 w 6128435"/>
              <a:gd name="connsiteY120" fmla="*/ 5189673 h 6858000"/>
              <a:gd name="connsiteX121" fmla="*/ 5995970 w 6128435"/>
              <a:gd name="connsiteY121" fmla="*/ 5221547 h 6858000"/>
              <a:gd name="connsiteX122" fmla="*/ 5997218 w 6128435"/>
              <a:gd name="connsiteY122" fmla="*/ 5222031 h 6858000"/>
              <a:gd name="connsiteX123" fmla="*/ 6002116 w 6128435"/>
              <a:gd name="connsiteY123" fmla="*/ 5231223 h 6858000"/>
              <a:gd name="connsiteX124" fmla="*/ 6008541 w 6128435"/>
              <a:gd name="connsiteY124" fmla="*/ 5248680 h 6858000"/>
              <a:gd name="connsiteX125" fmla="*/ 6039260 w 6128435"/>
              <a:gd name="connsiteY125" fmla="*/ 5289518 h 6858000"/>
              <a:gd name="connsiteX126" fmla="*/ 6036748 w 6128435"/>
              <a:gd name="connsiteY126" fmla="*/ 5322752 h 6858000"/>
              <a:gd name="connsiteX127" fmla="*/ 6036943 w 6128435"/>
              <a:gd name="connsiteY127" fmla="*/ 5329480 h 6858000"/>
              <a:gd name="connsiteX128" fmla="*/ 6037236 w 6128435"/>
              <a:gd name="connsiteY128" fmla="*/ 5329634 h 6858000"/>
              <a:gd name="connsiteX129" fmla="*/ 6038019 w 6128435"/>
              <a:gd name="connsiteY129" fmla="*/ 5336764 h 6858000"/>
              <a:gd name="connsiteX130" fmla="*/ 6037298 w 6128435"/>
              <a:gd name="connsiteY130" fmla="*/ 5341753 h 6858000"/>
              <a:gd name="connsiteX131" fmla="*/ 6037677 w 6128435"/>
              <a:gd name="connsiteY131" fmla="*/ 5354807 h 6858000"/>
              <a:gd name="connsiteX132" fmla="*/ 6039728 w 6128435"/>
              <a:gd name="connsiteY132" fmla="*/ 5359416 h 6858000"/>
              <a:gd name="connsiteX133" fmla="*/ 6043311 w 6128435"/>
              <a:gd name="connsiteY133" fmla="*/ 5361407 h 6858000"/>
              <a:gd name="connsiteX134" fmla="*/ 6042954 w 6128435"/>
              <a:gd name="connsiteY134" fmla="*/ 5362576 h 6858000"/>
              <a:gd name="connsiteX135" fmla="*/ 6053435 w 6128435"/>
              <a:gd name="connsiteY135" fmla="*/ 5387547 h 6858000"/>
              <a:gd name="connsiteX136" fmla="*/ 6065933 w 6128435"/>
              <a:gd name="connsiteY136" fmla="*/ 5443002 h 6858000"/>
              <a:gd name="connsiteX137" fmla="*/ 6068640 w 6128435"/>
              <a:gd name="connsiteY137" fmla="*/ 5474503 h 6858000"/>
              <a:gd name="connsiteX138" fmla="*/ 6080922 w 6128435"/>
              <a:gd name="connsiteY138" fmla="*/ 5561070 h 6858000"/>
              <a:gd name="connsiteX139" fmla="*/ 6096949 w 6128435"/>
              <a:gd name="connsiteY139" fmla="*/ 5648179 h 6858000"/>
              <a:gd name="connsiteX140" fmla="*/ 6125703 w 6128435"/>
              <a:gd name="connsiteY140" fmla="*/ 5692894 h 6858000"/>
              <a:gd name="connsiteX141" fmla="*/ 6126670 w 6128435"/>
              <a:gd name="connsiteY141" fmla="*/ 5697882 h 6858000"/>
              <a:gd name="connsiteX142" fmla="*/ 6124061 w 6128435"/>
              <a:gd name="connsiteY142" fmla="*/ 5710294 h 6858000"/>
              <a:gd name="connsiteX143" fmla="*/ 6122213 w 6128435"/>
              <a:gd name="connsiteY143" fmla="*/ 5714762 h 6858000"/>
              <a:gd name="connsiteX144" fmla="*/ 6121353 w 6128435"/>
              <a:gd name="connsiteY144" fmla="*/ 5721725 h 6858000"/>
              <a:gd name="connsiteX145" fmla="*/ 6121607 w 6128435"/>
              <a:gd name="connsiteY145" fmla="*/ 5721959 h 6858000"/>
              <a:gd name="connsiteX146" fmla="*/ 6120262 w 6128435"/>
              <a:gd name="connsiteY146" fmla="*/ 5728358 h 6858000"/>
              <a:gd name="connsiteX147" fmla="*/ 6110194 w 6128435"/>
              <a:gd name="connsiteY147" fmla="*/ 5758853 h 6858000"/>
              <a:gd name="connsiteX148" fmla="*/ 6127519 w 6128435"/>
              <a:gd name="connsiteY148" fmla="*/ 5865775 h 6858000"/>
              <a:gd name="connsiteX149" fmla="*/ 6128435 w 6128435"/>
              <a:gd name="connsiteY149" fmla="*/ 5870164 h 6858000"/>
              <a:gd name="connsiteX150" fmla="*/ 6119217 w 6128435"/>
              <a:gd name="connsiteY150" fmla="*/ 5888542 h 6858000"/>
              <a:gd name="connsiteX151" fmla="*/ 6115966 w 6128435"/>
              <a:gd name="connsiteY151" fmla="*/ 5898387 h 6858000"/>
              <a:gd name="connsiteX152" fmla="*/ 6111924 w 6128435"/>
              <a:gd name="connsiteY152" fmla="*/ 5900444 h 6858000"/>
              <a:gd name="connsiteX153" fmla="*/ 6108716 w 6128435"/>
              <a:gd name="connsiteY153" fmla="*/ 5915345 h 6858000"/>
              <a:gd name="connsiteX154" fmla="*/ 6109524 w 6128435"/>
              <a:gd name="connsiteY154" fmla="*/ 5917328 h 6858000"/>
              <a:gd name="connsiteX155" fmla="*/ 6102493 w 6128435"/>
              <a:gd name="connsiteY155" fmla="*/ 5928602 h 6858000"/>
              <a:gd name="connsiteX156" fmla="*/ 6056863 w 6128435"/>
              <a:gd name="connsiteY156" fmla="*/ 6000643 h 6858000"/>
              <a:gd name="connsiteX157" fmla="*/ 6045436 w 6128435"/>
              <a:gd name="connsiteY157" fmla="*/ 6124480 h 6858000"/>
              <a:gd name="connsiteX158" fmla="*/ 6030489 w 6128435"/>
              <a:gd name="connsiteY158" fmla="*/ 6317666 h 6858000"/>
              <a:gd name="connsiteX159" fmla="*/ 6007492 w 6128435"/>
              <a:gd name="connsiteY159" fmla="*/ 6440818 h 6858000"/>
              <a:gd name="connsiteX160" fmla="*/ 6009467 w 6128435"/>
              <a:gd name="connsiteY160" fmla="*/ 6487076 h 6858000"/>
              <a:gd name="connsiteX161" fmla="*/ 5995064 w 6128435"/>
              <a:gd name="connsiteY161" fmla="*/ 6540791 h 6858000"/>
              <a:gd name="connsiteX162" fmla="*/ 5996309 w 6128435"/>
              <a:gd name="connsiteY162" fmla="*/ 6543961 h 6858000"/>
              <a:gd name="connsiteX163" fmla="*/ 5996048 w 6128435"/>
              <a:gd name="connsiteY163" fmla="*/ 6555444 h 6858000"/>
              <a:gd name="connsiteX164" fmla="*/ 6002524 w 6128435"/>
              <a:gd name="connsiteY164" fmla="*/ 6560188 h 6858000"/>
              <a:gd name="connsiteX165" fmla="*/ 6006823 w 6128435"/>
              <a:gd name="connsiteY165" fmla="*/ 6578546 h 6858000"/>
              <a:gd name="connsiteX166" fmla="*/ 6004510 w 6128435"/>
              <a:gd name="connsiteY166" fmla="*/ 6599256 h 6858000"/>
              <a:gd name="connsiteX167" fmla="*/ 5986207 w 6128435"/>
              <a:gd name="connsiteY167" fmla="*/ 6695855 h 6858000"/>
              <a:gd name="connsiteX168" fmla="*/ 5979428 w 6128435"/>
              <a:gd name="connsiteY168" fmla="*/ 6754678 h 6858000"/>
              <a:gd name="connsiteX169" fmla="*/ 5983398 w 6128435"/>
              <a:gd name="connsiteY169" fmla="*/ 6778641 h 6858000"/>
              <a:gd name="connsiteX170" fmla="*/ 5984543 w 6128435"/>
              <a:gd name="connsiteY170" fmla="*/ 6811016 h 6858000"/>
              <a:gd name="connsiteX171" fmla="*/ 5981802 w 6128435"/>
              <a:gd name="connsiteY171" fmla="*/ 6838578 h 6858000"/>
              <a:gd name="connsiteX172" fmla="*/ 5979671 w 6128435"/>
              <a:gd name="connsiteY172" fmla="*/ 6858000 h 6858000"/>
              <a:gd name="connsiteX173" fmla="*/ 0 w 6128435"/>
              <a:gd name="connsiteY173" fmla="*/ 6858000 h 6858000"/>
              <a:gd name="connsiteX174" fmla="*/ 0 w 6128435"/>
              <a:gd name="connsiteY17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04120 w 6128435"/>
              <a:gd name="connsiteY44" fmla="*/ 2435967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148653 w 6128435"/>
              <a:gd name="connsiteY45" fmla="*/ 2460132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192511 w 6128435"/>
              <a:gd name="connsiteY46" fmla="*/ 2549199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07538 w 6128435"/>
              <a:gd name="connsiteY47" fmla="*/ 2514685 h 6858000"/>
              <a:gd name="connsiteX48" fmla="*/ 5337604 w 6128435"/>
              <a:gd name="connsiteY48" fmla="*/ 2597632 h 6858000"/>
              <a:gd name="connsiteX49" fmla="*/ 5407503 w 6128435"/>
              <a:gd name="connsiteY49" fmla="*/ 2786290 h 6858000"/>
              <a:gd name="connsiteX50" fmla="*/ 5407356 w 6128435"/>
              <a:gd name="connsiteY50" fmla="*/ 2787545 h 6858000"/>
              <a:gd name="connsiteX51" fmla="*/ 5411130 w 6128435"/>
              <a:gd name="connsiteY51" fmla="*/ 2788640 h 6858000"/>
              <a:gd name="connsiteX52" fmla="*/ 5416439 w 6128435"/>
              <a:gd name="connsiteY52" fmla="*/ 2805666 h 6858000"/>
              <a:gd name="connsiteX53" fmla="*/ 5416589 w 6128435"/>
              <a:gd name="connsiteY53" fmla="*/ 2810822 h 6858000"/>
              <a:gd name="connsiteX54" fmla="*/ 5418542 w 6128435"/>
              <a:gd name="connsiteY54" fmla="*/ 2817745 h 6858000"/>
              <a:gd name="connsiteX55" fmla="*/ 5418847 w 6128435"/>
              <a:gd name="connsiteY55" fmla="*/ 2817825 h 6858000"/>
              <a:gd name="connsiteX56" fmla="*/ 5423364 w 6128435"/>
              <a:gd name="connsiteY56" fmla="*/ 2858292 h 6858000"/>
              <a:gd name="connsiteX57" fmla="*/ 5479298 w 6128435"/>
              <a:gd name="connsiteY57" fmla="*/ 2947791 h 6858000"/>
              <a:gd name="connsiteX58" fmla="*/ 5481770 w 6128435"/>
              <a:gd name="connsiteY58" fmla="*/ 2951352 h 6858000"/>
              <a:gd name="connsiteX59" fmla="*/ 5481013 w 6128435"/>
              <a:gd name="connsiteY59" fmla="*/ 2973461 h 6858000"/>
              <a:gd name="connsiteX60" fmla="*/ 5482045 w 6128435"/>
              <a:gd name="connsiteY60" fmla="*/ 2984371 h 6858000"/>
              <a:gd name="connsiteX61" fmla="*/ 5479405 w 6128435"/>
              <a:gd name="connsiteY61" fmla="*/ 2988507 h 6858000"/>
              <a:gd name="connsiteX62" fmla="*/ 5482415 w 6128435"/>
              <a:gd name="connsiteY62" fmla="*/ 3004079 h 6858000"/>
              <a:gd name="connsiteX63" fmla="*/ 5483865 w 6128435"/>
              <a:gd name="connsiteY63" fmla="*/ 3005467 h 6858000"/>
              <a:gd name="connsiteX64" fmla="*/ 5482236 w 6128435"/>
              <a:gd name="connsiteY64" fmla="*/ 3019791 h 6858000"/>
              <a:gd name="connsiteX65" fmla="*/ 5475895 w 6128435"/>
              <a:gd name="connsiteY65" fmla="*/ 3033578 h 6858000"/>
              <a:gd name="connsiteX66" fmla="*/ 5477595 w 6128435"/>
              <a:gd name="connsiteY66" fmla="*/ 3250534 h 6858000"/>
              <a:gd name="connsiteX67" fmla="*/ 5532836 w 6128435"/>
              <a:gd name="connsiteY67" fmla="*/ 3353840 h 6858000"/>
              <a:gd name="connsiteX68" fmla="*/ 5561229 w 6128435"/>
              <a:gd name="connsiteY68" fmla="*/ 3395784 h 6858000"/>
              <a:gd name="connsiteX69" fmla="*/ 5589758 w 6128435"/>
              <a:gd name="connsiteY69" fmla="*/ 3506453 h 6858000"/>
              <a:gd name="connsiteX70" fmla="*/ 5596144 w 6128435"/>
              <a:gd name="connsiteY70" fmla="*/ 3534624 h 6858000"/>
              <a:gd name="connsiteX71" fmla="*/ 5597750 w 6128435"/>
              <a:gd name="connsiteY71" fmla="*/ 3534129 h 6858000"/>
              <a:gd name="connsiteX72" fmla="*/ 5599700 w 6128435"/>
              <a:gd name="connsiteY72" fmla="*/ 3547221 h 6858000"/>
              <a:gd name="connsiteX73" fmla="*/ 5615031 w 6128435"/>
              <a:gd name="connsiteY73" fmla="*/ 3557482 h 6858000"/>
              <a:gd name="connsiteX74" fmla="*/ 5618377 w 6128435"/>
              <a:gd name="connsiteY74" fmla="*/ 3588431 h 6858000"/>
              <a:gd name="connsiteX75" fmla="*/ 5612155 w 6128435"/>
              <a:gd name="connsiteY75" fmla="*/ 3589869 h 6858000"/>
              <a:gd name="connsiteX76" fmla="*/ 5620843 w 6128435"/>
              <a:gd name="connsiteY76" fmla="*/ 3606745 h 6858000"/>
              <a:gd name="connsiteX77" fmla="*/ 5655472 w 6128435"/>
              <a:gd name="connsiteY77" fmla="*/ 3678877 h 6858000"/>
              <a:gd name="connsiteX78" fmla="*/ 5680448 w 6128435"/>
              <a:gd name="connsiteY78" fmla="*/ 3717760 h 6858000"/>
              <a:gd name="connsiteX79" fmla="*/ 5683015 w 6128435"/>
              <a:gd name="connsiteY79" fmla="*/ 3762025 h 6858000"/>
              <a:gd name="connsiteX80" fmla="*/ 5696643 w 6128435"/>
              <a:gd name="connsiteY80" fmla="*/ 3773888 h 6858000"/>
              <a:gd name="connsiteX81" fmla="*/ 5699203 w 6128435"/>
              <a:gd name="connsiteY81" fmla="*/ 3775823 h 6858000"/>
              <a:gd name="connsiteX82" fmla="*/ 5704824 w 6128435"/>
              <a:gd name="connsiteY82" fmla="*/ 3785966 h 6858000"/>
              <a:gd name="connsiteX83" fmla="*/ 5712204 w 6128435"/>
              <a:gd name="connsiteY83" fmla="*/ 3785830 h 6858000"/>
              <a:gd name="connsiteX84" fmla="*/ 5724816 w 6128435"/>
              <a:gd name="connsiteY84" fmla="*/ 3798949 h 6858000"/>
              <a:gd name="connsiteX85" fmla="*/ 5733539 w 6128435"/>
              <a:gd name="connsiteY85" fmla="*/ 3818457 h 6858000"/>
              <a:gd name="connsiteX86" fmla="*/ 5768491 w 6128435"/>
              <a:gd name="connsiteY86" fmla="*/ 3914399 h 6858000"/>
              <a:gd name="connsiteX87" fmla="*/ 5793123 w 6128435"/>
              <a:gd name="connsiteY87" fmla="*/ 3969952 h 6858000"/>
              <a:gd name="connsiteX88" fmla="*/ 5808321 w 6128435"/>
              <a:gd name="connsiteY88" fmla="*/ 3988153 h 6858000"/>
              <a:gd name="connsiteX89" fmla="*/ 5825621 w 6128435"/>
              <a:gd name="connsiteY89" fmla="*/ 4015525 h 6858000"/>
              <a:gd name="connsiteX90" fmla="*/ 5860672 w 6128435"/>
              <a:gd name="connsiteY90" fmla="*/ 4061579 h 6858000"/>
              <a:gd name="connsiteX91" fmla="*/ 5872173 w 6128435"/>
              <a:gd name="connsiteY91" fmla="*/ 4088497 h 6858000"/>
              <a:gd name="connsiteX92" fmla="*/ 5883705 w 6128435"/>
              <a:gd name="connsiteY92" fmla="*/ 4101899 h 6858000"/>
              <a:gd name="connsiteX93" fmla="*/ 5885314 w 6128435"/>
              <a:gd name="connsiteY93" fmla="*/ 4108387 h 6858000"/>
              <a:gd name="connsiteX94" fmla="*/ 5894095 w 6128435"/>
              <a:gd name="connsiteY94" fmla="*/ 4128857 h 6858000"/>
              <a:gd name="connsiteX95" fmla="*/ 5898339 w 6128435"/>
              <a:gd name="connsiteY95" fmla="*/ 4140800 h 6858000"/>
              <a:gd name="connsiteX96" fmla="*/ 5899734 w 6128435"/>
              <a:gd name="connsiteY96" fmla="*/ 4145632 h 6858000"/>
              <a:gd name="connsiteX97" fmla="*/ 5897098 w 6128435"/>
              <a:gd name="connsiteY97" fmla="*/ 4157819 h 6858000"/>
              <a:gd name="connsiteX98" fmla="*/ 5903513 w 6128435"/>
              <a:gd name="connsiteY98" fmla="*/ 4187661 h 6858000"/>
              <a:gd name="connsiteX99" fmla="*/ 5917114 w 6128435"/>
              <a:gd name="connsiteY99" fmla="*/ 4213096 h 6858000"/>
              <a:gd name="connsiteX100" fmla="*/ 5921153 w 6128435"/>
              <a:gd name="connsiteY100" fmla="*/ 4236222 h 6858000"/>
              <a:gd name="connsiteX101" fmla="*/ 5924233 w 6128435"/>
              <a:gd name="connsiteY101" fmla="*/ 4242060 h 6858000"/>
              <a:gd name="connsiteX102" fmla="*/ 5928910 w 6128435"/>
              <a:gd name="connsiteY102" fmla="*/ 4300973 h 6858000"/>
              <a:gd name="connsiteX103" fmla="*/ 5939320 w 6128435"/>
              <a:gd name="connsiteY103" fmla="*/ 4340435 h 6858000"/>
              <a:gd name="connsiteX104" fmla="*/ 5946705 w 6128435"/>
              <a:gd name="connsiteY104" fmla="*/ 4428051 h 6858000"/>
              <a:gd name="connsiteX105" fmla="*/ 5949261 w 6128435"/>
              <a:gd name="connsiteY105" fmla="*/ 4449185 h 6858000"/>
              <a:gd name="connsiteX106" fmla="*/ 5957504 w 6128435"/>
              <a:gd name="connsiteY106" fmla="*/ 4465911 h 6858000"/>
              <a:gd name="connsiteX107" fmla="*/ 5964689 w 6128435"/>
              <a:gd name="connsiteY107" fmla="*/ 4468532 h 6858000"/>
              <a:gd name="connsiteX108" fmla="*/ 5967062 w 6128435"/>
              <a:gd name="connsiteY108" fmla="*/ 4479923 h 6858000"/>
              <a:gd name="connsiteX109" fmla="*/ 5968960 w 6128435"/>
              <a:gd name="connsiteY109" fmla="*/ 4482655 h 6858000"/>
              <a:gd name="connsiteX110" fmla="*/ 5978567 w 6128435"/>
              <a:gd name="connsiteY110" fmla="*/ 4498605 h 6858000"/>
              <a:gd name="connsiteX111" fmla="*/ 5980106 w 6128435"/>
              <a:gd name="connsiteY111" fmla="*/ 4585087 h 6858000"/>
              <a:gd name="connsiteX112" fmla="*/ 5998138 w 6128435"/>
              <a:gd name="connsiteY112" fmla="*/ 4697518 h 6858000"/>
              <a:gd name="connsiteX113" fmla="*/ 6013516 w 6128435"/>
              <a:gd name="connsiteY113" fmla="*/ 4786619 h 6858000"/>
              <a:gd name="connsiteX114" fmla="*/ 6025404 w 6128435"/>
              <a:gd name="connsiteY114" fmla="*/ 4858148 h 6858000"/>
              <a:gd name="connsiteX115" fmla="*/ 6007749 w 6128435"/>
              <a:gd name="connsiteY115" fmla="*/ 4964715 h 6858000"/>
              <a:gd name="connsiteX116" fmla="*/ 6005269 w 6128435"/>
              <a:gd name="connsiteY116" fmla="*/ 5150567 h 6858000"/>
              <a:gd name="connsiteX117" fmla="*/ 6001127 w 6128435"/>
              <a:gd name="connsiteY117" fmla="*/ 5164609 h 6858000"/>
              <a:gd name="connsiteX118" fmla="*/ 5996647 w 6128435"/>
              <a:gd name="connsiteY118" fmla="*/ 5185640 h 6858000"/>
              <a:gd name="connsiteX119" fmla="*/ 5998514 w 6128435"/>
              <a:gd name="connsiteY119" fmla="*/ 5189673 h 6858000"/>
              <a:gd name="connsiteX120" fmla="*/ 5995970 w 6128435"/>
              <a:gd name="connsiteY120" fmla="*/ 5221547 h 6858000"/>
              <a:gd name="connsiteX121" fmla="*/ 5997218 w 6128435"/>
              <a:gd name="connsiteY121" fmla="*/ 5222031 h 6858000"/>
              <a:gd name="connsiteX122" fmla="*/ 6002116 w 6128435"/>
              <a:gd name="connsiteY122" fmla="*/ 5231223 h 6858000"/>
              <a:gd name="connsiteX123" fmla="*/ 6008541 w 6128435"/>
              <a:gd name="connsiteY123" fmla="*/ 5248680 h 6858000"/>
              <a:gd name="connsiteX124" fmla="*/ 6039260 w 6128435"/>
              <a:gd name="connsiteY124" fmla="*/ 5289518 h 6858000"/>
              <a:gd name="connsiteX125" fmla="*/ 6036748 w 6128435"/>
              <a:gd name="connsiteY125" fmla="*/ 5322752 h 6858000"/>
              <a:gd name="connsiteX126" fmla="*/ 6036943 w 6128435"/>
              <a:gd name="connsiteY126" fmla="*/ 5329480 h 6858000"/>
              <a:gd name="connsiteX127" fmla="*/ 6037236 w 6128435"/>
              <a:gd name="connsiteY127" fmla="*/ 5329634 h 6858000"/>
              <a:gd name="connsiteX128" fmla="*/ 6038019 w 6128435"/>
              <a:gd name="connsiteY128" fmla="*/ 5336764 h 6858000"/>
              <a:gd name="connsiteX129" fmla="*/ 6037298 w 6128435"/>
              <a:gd name="connsiteY129" fmla="*/ 5341753 h 6858000"/>
              <a:gd name="connsiteX130" fmla="*/ 6037677 w 6128435"/>
              <a:gd name="connsiteY130" fmla="*/ 5354807 h 6858000"/>
              <a:gd name="connsiteX131" fmla="*/ 6039728 w 6128435"/>
              <a:gd name="connsiteY131" fmla="*/ 5359416 h 6858000"/>
              <a:gd name="connsiteX132" fmla="*/ 6043311 w 6128435"/>
              <a:gd name="connsiteY132" fmla="*/ 5361407 h 6858000"/>
              <a:gd name="connsiteX133" fmla="*/ 6042954 w 6128435"/>
              <a:gd name="connsiteY133" fmla="*/ 5362576 h 6858000"/>
              <a:gd name="connsiteX134" fmla="*/ 6053435 w 6128435"/>
              <a:gd name="connsiteY134" fmla="*/ 5387547 h 6858000"/>
              <a:gd name="connsiteX135" fmla="*/ 6065933 w 6128435"/>
              <a:gd name="connsiteY135" fmla="*/ 5443002 h 6858000"/>
              <a:gd name="connsiteX136" fmla="*/ 6068640 w 6128435"/>
              <a:gd name="connsiteY136" fmla="*/ 5474503 h 6858000"/>
              <a:gd name="connsiteX137" fmla="*/ 6080922 w 6128435"/>
              <a:gd name="connsiteY137" fmla="*/ 5561070 h 6858000"/>
              <a:gd name="connsiteX138" fmla="*/ 6096949 w 6128435"/>
              <a:gd name="connsiteY138" fmla="*/ 5648179 h 6858000"/>
              <a:gd name="connsiteX139" fmla="*/ 6125703 w 6128435"/>
              <a:gd name="connsiteY139" fmla="*/ 5692894 h 6858000"/>
              <a:gd name="connsiteX140" fmla="*/ 6126670 w 6128435"/>
              <a:gd name="connsiteY140" fmla="*/ 5697882 h 6858000"/>
              <a:gd name="connsiteX141" fmla="*/ 6124061 w 6128435"/>
              <a:gd name="connsiteY141" fmla="*/ 5710294 h 6858000"/>
              <a:gd name="connsiteX142" fmla="*/ 6122213 w 6128435"/>
              <a:gd name="connsiteY142" fmla="*/ 5714762 h 6858000"/>
              <a:gd name="connsiteX143" fmla="*/ 6121353 w 6128435"/>
              <a:gd name="connsiteY143" fmla="*/ 5721725 h 6858000"/>
              <a:gd name="connsiteX144" fmla="*/ 6121607 w 6128435"/>
              <a:gd name="connsiteY144" fmla="*/ 5721959 h 6858000"/>
              <a:gd name="connsiteX145" fmla="*/ 6120262 w 6128435"/>
              <a:gd name="connsiteY145" fmla="*/ 5728358 h 6858000"/>
              <a:gd name="connsiteX146" fmla="*/ 6110194 w 6128435"/>
              <a:gd name="connsiteY146" fmla="*/ 5758853 h 6858000"/>
              <a:gd name="connsiteX147" fmla="*/ 6127519 w 6128435"/>
              <a:gd name="connsiteY147" fmla="*/ 5865775 h 6858000"/>
              <a:gd name="connsiteX148" fmla="*/ 6128435 w 6128435"/>
              <a:gd name="connsiteY148" fmla="*/ 5870164 h 6858000"/>
              <a:gd name="connsiteX149" fmla="*/ 6119217 w 6128435"/>
              <a:gd name="connsiteY149" fmla="*/ 5888542 h 6858000"/>
              <a:gd name="connsiteX150" fmla="*/ 6115966 w 6128435"/>
              <a:gd name="connsiteY150" fmla="*/ 5898387 h 6858000"/>
              <a:gd name="connsiteX151" fmla="*/ 6111924 w 6128435"/>
              <a:gd name="connsiteY151" fmla="*/ 5900444 h 6858000"/>
              <a:gd name="connsiteX152" fmla="*/ 6108716 w 6128435"/>
              <a:gd name="connsiteY152" fmla="*/ 5915345 h 6858000"/>
              <a:gd name="connsiteX153" fmla="*/ 6109524 w 6128435"/>
              <a:gd name="connsiteY153" fmla="*/ 5917328 h 6858000"/>
              <a:gd name="connsiteX154" fmla="*/ 6102493 w 6128435"/>
              <a:gd name="connsiteY154" fmla="*/ 5928602 h 6858000"/>
              <a:gd name="connsiteX155" fmla="*/ 6056863 w 6128435"/>
              <a:gd name="connsiteY155" fmla="*/ 6000643 h 6858000"/>
              <a:gd name="connsiteX156" fmla="*/ 6045436 w 6128435"/>
              <a:gd name="connsiteY156" fmla="*/ 6124480 h 6858000"/>
              <a:gd name="connsiteX157" fmla="*/ 6030489 w 6128435"/>
              <a:gd name="connsiteY157" fmla="*/ 6317666 h 6858000"/>
              <a:gd name="connsiteX158" fmla="*/ 6007492 w 6128435"/>
              <a:gd name="connsiteY158" fmla="*/ 6440818 h 6858000"/>
              <a:gd name="connsiteX159" fmla="*/ 6009467 w 6128435"/>
              <a:gd name="connsiteY159" fmla="*/ 6487076 h 6858000"/>
              <a:gd name="connsiteX160" fmla="*/ 5995064 w 6128435"/>
              <a:gd name="connsiteY160" fmla="*/ 6540791 h 6858000"/>
              <a:gd name="connsiteX161" fmla="*/ 5996309 w 6128435"/>
              <a:gd name="connsiteY161" fmla="*/ 6543961 h 6858000"/>
              <a:gd name="connsiteX162" fmla="*/ 5996048 w 6128435"/>
              <a:gd name="connsiteY162" fmla="*/ 6555444 h 6858000"/>
              <a:gd name="connsiteX163" fmla="*/ 6002524 w 6128435"/>
              <a:gd name="connsiteY163" fmla="*/ 6560188 h 6858000"/>
              <a:gd name="connsiteX164" fmla="*/ 6006823 w 6128435"/>
              <a:gd name="connsiteY164" fmla="*/ 6578546 h 6858000"/>
              <a:gd name="connsiteX165" fmla="*/ 6004510 w 6128435"/>
              <a:gd name="connsiteY165" fmla="*/ 6599256 h 6858000"/>
              <a:gd name="connsiteX166" fmla="*/ 5986207 w 6128435"/>
              <a:gd name="connsiteY166" fmla="*/ 6695855 h 6858000"/>
              <a:gd name="connsiteX167" fmla="*/ 5979428 w 6128435"/>
              <a:gd name="connsiteY167" fmla="*/ 6754678 h 6858000"/>
              <a:gd name="connsiteX168" fmla="*/ 5983398 w 6128435"/>
              <a:gd name="connsiteY168" fmla="*/ 6778641 h 6858000"/>
              <a:gd name="connsiteX169" fmla="*/ 5984543 w 6128435"/>
              <a:gd name="connsiteY169" fmla="*/ 6811016 h 6858000"/>
              <a:gd name="connsiteX170" fmla="*/ 5981802 w 6128435"/>
              <a:gd name="connsiteY170" fmla="*/ 6838578 h 6858000"/>
              <a:gd name="connsiteX171" fmla="*/ 5979671 w 6128435"/>
              <a:gd name="connsiteY171" fmla="*/ 6858000 h 6858000"/>
              <a:gd name="connsiteX172" fmla="*/ 0 w 6128435"/>
              <a:gd name="connsiteY172" fmla="*/ 6858000 h 6858000"/>
              <a:gd name="connsiteX173" fmla="*/ 0 w 6128435"/>
              <a:gd name="connsiteY17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37604 w 6128435"/>
              <a:gd name="connsiteY47" fmla="*/ 2597632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39901 w 6128435"/>
              <a:gd name="connsiteY43" fmla="*/ 2300961 h 6858000"/>
              <a:gd name="connsiteX44" fmla="*/ 5293877 w 6128435"/>
              <a:gd name="connsiteY44" fmla="*/ 2368649 h 6858000"/>
              <a:gd name="connsiteX45" fmla="*/ 5311338 w 6128435"/>
              <a:gd name="connsiteY45" fmla="*/ 2404034 h 6858000"/>
              <a:gd name="connsiteX46" fmla="*/ 5338366 w 6128435"/>
              <a:gd name="connsiteY46" fmla="*/ 2465052 h 6858000"/>
              <a:gd name="connsiteX47" fmla="*/ 5371263 w 6128435"/>
              <a:gd name="connsiteY47" fmla="*/ 2586413 h 6858000"/>
              <a:gd name="connsiteX48" fmla="*/ 5407503 w 6128435"/>
              <a:gd name="connsiteY48" fmla="*/ 2786290 h 6858000"/>
              <a:gd name="connsiteX49" fmla="*/ 5407356 w 6128435"/>
              <a:gd name="connsiteY49" fmla="*/ 2787545 h 6858000"/>
              <a:gd name="connsiteX50" fmla="*/ 5411130 w 6128435"/>
              <a:gd name="connsiteY50" fmla="*/ 2788640 h 6858000"/>
              <a:gd name="connsiteX51" fmla="*/ 5416439 w 6128435"/>
              <a:gd name="connsiteY51" fmla="*/ 2805666 h 6858000"/>
              <a:gd name="connsiteX52" fmla="*/ 5416589 w 6128435"/>
              <a:gd name="connsiteY52" fmla="*/ 2810822 h 6858000"/>
              <a:gd name="connsiteX53" fmla="*/ 5418542 w 6128435"/>
              <a:gd name="connsiteY53" fmla="*/ 2817745 h 6858000"/>
              <a:gd name="connsiteX54" fmla="*/ 5418847 w 6128435"/>
              <a:gd name="connsiteY54" fmla="*/ 2817825 h 6858000"/>
              <a:gd name="connsiteX55" fmla="*/ 5423364 w 6128435"/>
              <a:gd name="connsiteY55" fmla="*/ 2858292 h 6858000"/>
              <a:gd name="connsiteX56" fmla="*/ 5479298 w 6128435"/>
              <a:gd name="connsiteY56" fmla="*/ 2947791 h 6858000"/>
              <a:gd name="connsiteX57" fmla="*/ 5481770 w 6128435"/>
              <a:gd name="connsiteY57" fmla="*/ 2951352 h 6858000"/>
              <a:gd name="connsiteX58" fmla="*/ 5481013 w 6128435"/>
              <a:gd name="connsiteY58" fmla="*/ 2973461 h 6858000"/>
              <a:gd name="connsiteX59" fmla="*/ 5482045 w 6128435"/>
              <a:gd name="connsiteY59" fmla="*/ 2984371 h 6858000"/>
              <a:gd name="connsiteX60" fmla="*/ 5479405 w 6128435"/>
              <a:gd name="connsiteY60" fmla="*/ 2988507 h 6858000"/>
              <a:gd name="connsiteX61" fmla="*/ 5482415 w 6128435"/>
              <a:gd name="connsiteY61" fmla="*/ 3004079 h 6858000"/>
              <a:gd name="connsiteX62" fmla="*/ 5483865 w 6128435"/>
              <a:gd name="connsiteY62" fmla="*/ 3005467 h 6858000"/>
              <a:gd name="connsiteX63" fmla="*/ 5482236 w 6128435"/>
              <a:gd name="connsiteY63" fmla="*/ 3019791 h 6858000"/>
              <a:gd name="connsiteX64" fmla="*/ 5475895 w 6128435"/>
              <a:gd name="connsiteY64" fmla="*/ 3033578 h 6858000"/>
              <a:gd name="connsiteX65" fmla="*/ 5477595 w 6128435"/>
              <a:gd name="connsiteY65" fmla="*/ 3250534 h 6858000"/>
              <a:gd name="connsiteX66" fmla="*/ 5532836 w 6128435"/>
              <a:gd name="connsiteY66" fmla="*/ 3353840 h 6858000"/>
              <a:gd name="connsiteX67" fmla="*/ 5561229 w 6128435"/>
              <a:gd name="connsiteY67" fmla="*/ 3395784 h 6858000"/>
              <a:gd name="connsiteX68" fmla="*/ 5589758 w 6128435"/>
              <a:gd name="connsiteY68" fmla="*/ 3506453 h 6858000"/>
              <a:gd name="connsiteX69" fmla="*/ 5596144 w 6128435"/>
              <a:gd name="connsiteY69" fmla="*/ 3534624 h 6858000"/>
              <a:gd name="connsiteX70" fmla="*/ 5597750 w 6128435"/>
              <a:gd name="connsiteY70" fmla="*/ 3534129 h 6858000"/>
              <a:gd name="connsiteX71" fmla="*/ 5599700 w 6128435"/>
              <a:gd name="connsiteY71" fmla="*/ 3547221 h 6858000"/>
              <a:gd name="connsiteX72" fmla="*/ 5615031 w 6128435"/>
              <a:gd name="connsiteY72" fmla="*/ 3557482 h 6858000"/>
              <a:gd name="connsiteX73" fmla="*/ 5618377 w 6128435"/>
              <a:gd name="connsiteY73" fmla="*/ 3588431 h 6858000"/>
              <a:gd name="connsiteX74" fmla="*/ 5612155 w 6128435"/>
              <a:gd name="connsiteY74" fmla="*/ 3589869 h 6858000"/>
              <a:gd name="connsiteX75" fmla="*/ 5620843 w 6128435"/>
              <a:gd name="connsiteY75" fmla="*/ 3606745 h 6858000"/>
              <a:gd name="connsiteX76" fmla="*/ 5655472 w 6128435"/>
              <a:gd name="connsiteY76" fmla="*/ 3678877 h 6858000"/>
              <a:gd name="connsiteX77" fmla="*/ 5680448 w 6128435"/>
              <a:gd name="connsiteY77" fmla="*/ 3717760 h 6858000"/>
              <a:gd name="connsiteX78" fmla="*/ 5683015 w 6128435"/>
              <a:gd name="connsiteY78" fmla="*/ 3762025 h 6858000"/>
              <a:gd name="connsiteX79" fmla="*/ 5696643 w 6128435"/>
              <a:gd name="connsiteY79" fmla="*/ 3773888 h 6858000"/>
              <a:gd name="connsiteX80" fmla="*/ 5699203 w 6128435"/>
              <a:gd name="connsiteY80" fmla="*/ 3775823 h 6858000"/>
              <a:gd name="connsiteX81" fmla="*/ 5704824 w 6128435"/>
              <a:gd name="connsiteY81" fmla="*/ 3785966 h 6858000"/>
              <a:gd name="connsiteX82" fmla="*/ 5712204 w 6128435"/>
              <a:gd name="connsiteY82" fmla="*/ 3785830 h 6858000"/>
              <a:gd name="connsiteX83" fmla="*/ 5724816 w 6128435"/>
              <a:gd name="connsiteY83" fmla="*/ 3798949 h 6858000"/>
              <a:gd name="connsiteX84" fmla="*/ 5733539 w 6128435"/>
              <a:gd name="connsiteY84" fmla="*/ 3818457 h 6858000"/>
              <a:gd name="connsiteX85" fmla="*/ 5768491 w 6128435"/>
              <a:gd name="connsiteY85" fmla="*/ 3914399 h 6858000"/>
              <a:gd name="connsiteX86" fmla="*/ 5793123 w 6128435"/>
              <a:gd name="connsiteY86" fmla="*/ 3969952 h 6858000"/>
              <a:gd name="connsiteX87" fmla="*/ 5808321 w 6128435"/>
              <a:gd name="connsiteY87" fmla="*/ 3988153 h 6858000"/>
              <a:gd name="connsiteX88" fmla="*/ 5825621 w 6128435"/>
              <a:gd name="connsiteY88" fmla="*/ 4015525 h 6858000"/>
              <a:gd name="connsiteX89" fmla="*/ 5860672 w 6128435"/>
              <a:gd name="connsiteY89" fmla="*/ 4061579 h 6858000"/>
              <a:gd name="connsiteX90" fmla="*/ 5872173 w 6128435"/>
              <a:gd name="connsiteY90" fmla="*/ 4088497 h 6858000"/>
              <a:gd name="connsiteX91" fmla="*/ 5883705 w 6128435"/>
              <a:gd name="connsiteY91" fmla="*/ 4101899 h 6858000"/>
              <a:gd name="connsiteX92" fmla="*/ 5885314 w 6128435"/>
              <a:gd name="connsiteY92" fmla="*/ 4108387 h 6858000"/>
              <a:gd name="connsiteX93" fmla="*/ 5894095 w 6128435"/>
              <a:gd name="connsiteY93" fmla="*/ 4128857 h 6858000"/>
              <a:gd name="connsiteX94" fmla="*/ 5898339 w 6128435"/>
              <a:gd name="connsiteY94" fmla="*/ 4140800 h 6858000"/>
              <a:gd name="connsiteX95" fmla="*/ 5899734 w 6128435"/>
              <a:gd name="connsiteY95" fmla="*/ 4145632 h 6858000"/>
              <a:gd name="connsiteX96" fmla="*/ 5897098 w 6128435"/>
              <a:gd name="connsiteY96" fmla="*/ 4157819 h 6858000"/>
              <a:gd name="connsiteX97" fmla="*/ 5903513 w 6128435"/>
              <a:gd name="connsiteY97" fmla="*/ 4187661 h 6858000"/>
              <a:gd name="connsiteX98" fmla="*/ 5917114 w 6128435"/>
              <a:gd name="connsiteY98" fmla="*/ 4213096 h 6858000"/>
              <a:gd name="connsiteX99" fmla="*/ 5921153 w 6128435"/>
              <a:gd name="connsiteY99" fmla="*/ 4236222 h 6858000"/>
              <a:gd name="connsiteX100" fmla="*/ 5924233 w 6128435"/>
              <a:gd name="connsiteY100" fmla="*/ 4242060 h 6858000"/>
              <a:gd name="connsiteX101" fmla="*/ 5928910 w 6128435"/>
              <a:gd name="connsiteY101" fmla="*/ 4300973 h 6858000"/>
              <a:gd name="connsiteX102" fmla="*/ 5939320 w 6128435"/>
              <a:gd name="connsiteY102" fmla="*/ 4340435 h 6858000"/>
              <a:gd name="connsiteX103" fmla="*/ 5946705 w 6128435"/>
              <a:gd name="connsiteY103" fmla="*/ 4428051 h 6858000"/>
              <a:gd name="connsiteX104" fmla="*/ 5949261 w 6128435"/>
              <a:gd name="connsiteY104" fmla="*/ 4449185 h 6858000"/>
              <a:gd name="connsiteX105" fmla="*/ 5957504 w 6128435"/>
              <a:gd name="connsiteY105" fmla="*/ 4465911 h 6858000"/>
              <a:gd name="connsiteX106" fmla="*/ 5964689 w 6128435"/>
              <a:gd name="connsiteY106" fmla="*/ 4468532 h 6858000"/>
              <a:gd name="connsiteX107" fmla="*/ 5967062 w 6128435"/>
              <a:gd name="connsiteY107" fmla="*/ 4479923 h 6858000"/>
              <a:gd name="connsiteX108" fmla="*/ 5968960 w 6128435"/>
              <a:gd name="connsiteY108" fmla="*/ 4482655 h 6858000"/>
              <a:gd name="connsiteX109" fmla="*/ 5978567 w 6128435"/>
              <a:gd name="connsiteY109" fmla="*/ 4498605 h 6858000"/>
              <a:gd name="connsiteX110" fmla="*/ 5980106 w 6128435"/>
              <a:gd name="connsiteY110" fmla="*/ 4585087 h 6858000"/>
              <a:gd name="connsiteX111" fmla="*/ 5998138 w 6128435"/>
              <a:gd name="connsiteY111" fmla="*/ 4697518 h 6858000"/>
              <a:gd name="connsiteX112" fmla="*/ 6013516 w 6128435"/>
              <a:gd name="connsiteY112" fmla="*/ 4786619 h 6858000"/>
              <a:gd name="connsiteX113" fmla="*/ 6025404 w 6128435"/>
              <a:gd name="connsiteY113" fmla="*/ 4858148 h 6858000"/>
              <a:gd name="connsiteX114" fmla="*/ 6007749 w 6128435"/>
              <a:gd name="connsiteY114" fmla="*/ 4964715 h 6858000"/>
              <a:gd name="connsiteX115" fmla="*/ 6005269 w 6128435"/>
              <a:gd name="connsiteY115" fmla="*/ 5150567 h 6858000"/>
              <a:gd name="connsiteX116" fmla="*/ 6001127 w 6128435"/>
              <a:gd name="connsiteY116" fmla="*/ 5164609 h 6858000"/>
              <a:gd name="connsiteX117" fmla="*/ 5996647 w 6128435"/>
              <a:gd name="connsiteY117" fmla="*/ 5185640 h 6858000"/>
              <a:gd name="connsiteX118" fmla="*/ 5998514 w 6128435"/>
              <a:gd name="connsiteY118" fmla="*/ 5189673 h 6858000"/>
              <a:gd name="connsiteX119" fmla="*/ 5995970 w 6128435"/>
              <a:gd name="connsiteY119" fmla="*/ 5221547 h 6858000"/>
              <a:gd name="connsiteX120" fmla="*/ 5997218 w 6128435"/>
              <a:gd name="connsiteY120" fmla="*/ 5222031 h 6858000"/>
              <a:gd name="connsiteX121" fmla="*/ 6002116 w 6128435"/>
              <a:gd name="connsiteY121" fmla="*/ 5231223 h 6858000"/>
              <a:gd name="connsiteX122" fmla="*/ 6008541 w 6128435"/>
              <a:gd name="connsiteY122" fmla="*/ 5248680 h 6858000"/>
              <a:gd name="connsiteX123" fmla="*/ 6039260 w 6128435"/>
              <a:gd name="connsiteY123" fmla="*/ 5289518 h 6858000"/>
              <a:gd name="connsiteX124" fmla="*/ 6036748 w 6128435"/>
              <a:gd name="connsiteY124" fmla="*/ 5322752 h 6858000"/>
              <a:gd name="connsiteX125" fmla="*/ 6036943 w 6128435"/>
              <a:gd name="connsiteY125" fmla="*/ 5329480 h 6858000"/>
              <a:gd name="connsiteX126" fmla="*/ 6037236 w 6128435"/>
              <a:gd name="connsiteY126" fmla="*/ 5329634 h 6858000"/>
              <a:gd name="connsiteX127" fmla="*/ 6038019 w 6128435"/>
              <a:gd name="connsiteY127" fmla="*/ 5336764 h 6858000"/>
              <a:gd name="connsiteX128" fmla="*/ 6037298 w 6128435"/>
              <a:gd name="connsiteY128" fmla="*/ 5341753 h 6858000"/>
              <a:gd name="connsiteX129" fmla="*/ 6037677 w 6128435"/>
              <a:gd name="connsiteY129" fmla="*/ 5354807 h 6858000"/>
              <a:gd name="connsiteX130" fmla="*/ 6039728 w 6128435"/>
              <a:gd name="connsiteY130" fmla="*/ 5359416 h 6858000"/>
              <a:gd name="connsiteX131" fmla="*/ 6043311 w 6128435"/>
              <a:gd name="connsiteY131" fmla="*/ 5361407 h 6858000"/>
              <a:gd name="connsiteX132" fmla="*/ 6042954 w 6128435"/>
              <a:gd name="connsiteY132" fmla="*/ 5362576 h 6858000"/>
              <a:gd name="connsiteX133" fmla="*/ 6053435 w 6128435"/>
              <a:gd name="connsiteY133" fmla="*/ 5387547 h 6858000"/>
              <a:gd name="connsiteX134" fmla="*/ 6065933 w 6128435"/>
              <a:gd name="connsiteY134" fmla="*/ 5443002 h 6858000"/>
              <a:gd name="connsiteX135" fmla="*/ 6068640 w 6128435"/>
              <a:gd name="connsiteY135" fmla="*/ 5474503 h 6858000"/>
              <a:gd name="connsiteX136" fmla="*/ 6080922 w 6128435"/>
              <a:gd name="connsiteY136" fmla="*/ 5561070 h 6858000"/>
              <a:gd name="connsiteX137" fmla="*/ 6096949 w 6128435"/>
              <a:gd name="connsiteY137" fmla="*/ 5648179 h 6858000"/>
              <a:gd name="connsiteX138" fmla="*/ 6125703 w 6128435"/>
              <a:gd name="connsiteY138" fmla="*/ 5692894 h 6858000"/>
              <a:gd name="connsiteX139" fmla="*/ 6126670 w 6128435"/>
              <a:gd name="connsiteY139" fmla="*/ 5697882 h 6858000"/>
              <a:gd name="connsiteX140" fmla="*/ 6124061 w 6128435"/>
              <a:gd name="connsiteY140" fmla="*/ 5710294 h 6858000"/>
              <a:gd name="connsiteX141" fmla="*/ 6122213 w 6128435"/>
              <a:gd name="connsiteY141" fmla="*/ 5714762 h 6858000"/>
              <a:gd name="connsiteX142" fmla="*/ 6121353 w 6128435"/>
              <a:gd name="connsiteY142" fmla="*/ 5721725 h 6858000"/>
              <a:gd name="connsiteX143" fmla="*/ 6121607 w 6128435"/>
              <a:gd name="connsiteY143" fmla="*/ 5721959 h 6858000"/>
              <a:gd name="connsiteX144" fmla="*/ 6120262 w 6128435"/>
              <a:gd name="connsiteY144" fmla="*/ 5728358 h 6858000"/>
              <a:gd name="connsiteX145" fmla="*/ 6110194 w 6128435"/>
              <a:gd name="connsiteY145" fmla="*/ 5758853 h 6858000"/>
              <a:gd name="connsiteX146" fmla="*/ 6127519 w 6128435"/>
              <a:gd name="connsiteY146" fmla="*/ 5865775 h 6858000"/>
              <a:gd name="connsiteX147" fmla="*/ 6128435 w 6128435"/>
              <a:gd name="connsiteY147" fmla="*/ 5870164 h 6858000"/>
              <a:gd name="connsiteX148" fmla="*/ 6119217 w 6128435"/>
              <a:gd name="connsiteY148" fmla="*/ 5888542 h 6858000"/>
              <a:gd name="connsiteX149" fmla="*/ 6115966 w 6128435"/>
              <a:gd name="connsiteY149" fmla="*/ 5898387 h 6858000"/>
              <a:gd name="connsiteX150" fmla="*/ 6111924 w 6128435"/>
              <a:gd name="connsiteY150" fmla="*/ 5900444 h 6858000"/>
              <a:gd name="connsiteX151" fmla="*/ 6108716 w 6128435"/>
              <a:gd name="connsiteY151" fmla="*/ 5915345 h 6858000"/>
              <a:gd name="connsiteX152" fmla="*/ 6109524 w 6128435"/>
              <a:gd name="connsiteY152" fmla="*/ 5917328 h 6858000"/>
              <a:gd name="connsiteX153" fmla="*/ 6102493 w 6128435"/>
              <a:gd name="connsiteY153" fmla="*/ 5928602 h 6858000"/>
              <a:gd name="connsiteX154" fmla="*/ 6056863 w 6128435"/>
              <a:gd name="connsiteY154" fmla="*/ 6000643 h 6858000"/>
              <a:gd name="connsiteX155" fmla="*/ 6045436 w 6128435"/>
              <a:gd name="connsiteY155" fmla="*/ 6124480 h 6858000"/>
              <a:gd name="connsiteX156" fmla="*/ 6030489 w 6128435"/>
              <a:gd name="connsiteY156" fmla="*/ 6317666 h 6858000"/>
              <a:gd name="connsiteX157" fmla="*/ 6007492 w 6128435"/>
              <a:gd name="connsiteY157" fmla="*/ 6440818 h 6858000"/>
              <a:gd name="connsiteX158" fmla="*/ 6009467 w 6128435"/>
              <a:gd name="connsiteY158" fmla="*/ 6487076 h 6858000"/>
              <a:gd name="connsiteX159" fmla="*/ 5995064 w 6128435"/>
              <a:gd name="connsiteY159" fmla="*/ 6540791 h 6858000"/>
              <a:gd name="connsiteX160" fmla="*/ 5996309 w 6128435"/>
              <a:gd name="connsiteY160" fmla="*/ 6543961 h 6858000"/>
              <a:gd name="connsiteX161" fmla="*/ 5996048 w 6128435"/>
              <a:gd name="connsiteY161" fmla="*/ 6555444 h 6858000"/>
              <a:gd name="connsiteX162" fmla="*/ 6002524 w 6128435"/>
              <a:gd name="connsiteY162" fmla="*/ 6560188 h 6858000"/>
              <a:gd name="connsiteX163" fmla="*/ 6006823 w 6128435"/>
              <a:gd name="connsiteY163" fmla="*/ 6578546 h 6858000"/>
              <a:gd name="connsiteX164" fmla="*/ 6004510 w 6128435"/>
              <a:gd name="connsiteY164" fmla="*/ 6599256 h 6858000"/>
              <a:gd name="connsiteX165" fmla="*/ 5986207 w 6128435"/>
              <a:gd name="connsiteY165" fmla="*/ 6695855 h 6858000"/>
              <a:gd name="connsiteX166" fmla="*/ 5979428 w 6128435"/>
              <a:gd name="connsiteY166" fmla="*/ 6754678 h 6858000"/>
              <a:gd name="connsiteX167" fmla="*/ 5983398 w 6128435"/>
              <a:gd name="connsiteY167" fmla="*/ 6778641 h 6858000"/>
              <a:gd name="connsiteX168" fmla="*/ 5984543 w 6128435"/>
              <a:gd name="connsiteY168" fmla="*/ 6811016 h 6858000"/>
              <a:gd name="connsiteX169" fmla="*/ 5981802 w 6128435"/>
              <a:gd name="connsiteY169" fmla="*/ 6838578 h 6858000"/>
              <a:gd name="connsiteX170" fmla="*/ 5979671 w 6128435"/>
              <a:gd name="connsiteY170" fmla="*/ 6858000 h 6858000"/>
              <a:gd name="connsiteX171" fmla="*/ 0 w 6128435"/>
              <a:gd name="connsiteY171" fmla="*/ 6858000 h 6858000"/>
              <a:gd name="connsiteX172" fmla="*/ 0 w 6128435"/>
              <a:gd name="connsiteY17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45653 w 6128435"/>
              <a:gd name="connsiteY42" fmla="*/ 228031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72526 w 6128435"/>
              <a:gd name="connsiteY34" fmla="*/ 193694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75895 w 6128435"/>
              <a:gd name="connsiteY63" fmla="*/ 3033578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1013 w 6128435"/>
              <a:gd name="connsiteY57" fmla="*/ 2973461 h 6858000"/>
              <a:gd name="connsiteX58" fmla="*/ 5482045 w 6128435"/>
              <a:gd name="connsiteY58" fmla="*/ 2984371 h 6858000"/>
              <a:gd name="connsiteX59" fmla="*/ 5479405 w 6128435"/>
              <a:gd name="connsiteY59" fmla="*/ 2988507 h 6858000"/>
              <a:gd name="connsiteX60" fmla="*/ 5482415 w 6128435"/>
              <a:gd name="connsiteY60" fmla="*/ 3004079 h 6858000"/>
              <a:gd name="connsiteX61" fmla="*/ 5483865 w 6128435"/>
              <a:gd name="connsiteY61" fmla="*/ 3005467 h 6858000"/>
              <a:gd name="connsiteX62" fmla="*/ 5482236 w 6128435"/>
              <a:gd name="connsiteY62" fmla="*/ 3019791 h 6858000"/>
              <a:gd name="connsiteX63" fmla="*/ 5481505 w 6128435"/>
              <a:gd name="connsiteY63" fmla="*/ 3095286 h 6858000"/>
              <a:gd name="connsiteX64" fmla="*/ 5477595 w 6128435"/>
              <a:gd name="connsiteY64" fmla="*/ 3250534 h 6858000"/>
              <a:gd name="connsiteX65" fmla="*/ 5532836 w 6128435"/>
              <a:gd name="connsiteY65" fmla="*/ 3353840 h 6858000"/>
              <a:gd name="connsiteX66" fmla="*/ 5561229 w 6128435"/>
              <a:gd name="connsiteY66" fmla="*/ 3395784 h 6858000"/>
              <a:gd name="connsiteX67" fmla="*/ 5589758 w 6128435"/>
              <a:gd name="connsiteY67" fmla="*/ 3506453 h 6858000"/>
              <a:gd name="connsiteX68" fmla="*/ 5596144 w 6128435"/>
              <a:gd name="connsiteY68" fmla="*/ 3534624 h 6858000"/>
              <a:gd name="connsiteX69" fmla="*/ 5597750 w 6128435"/>
              <a:gd name="connsiteY69" fmla="*/ 3534129 h 6858000"/>
              <a:gd name="connsiteX70" fmla="*/ 5599700 w 6128435"/>
              <a:gd name="connsiteY70" fmla="*/ 3547221 h 6858000"/>
              <a:gd name="connsiteX71" fmla="*/ 5615031 w 6128435"/>
              <a:gd name="connsiteY71" fmla="*/ 3557482 h 6858000"/>
              <a:gd name="connsiteX72" fmla="*/ 5618377 w 6128435"/>
              <a:gd name="connsiteY72" fmla="*/ 3588431 h 6858000"/>
              <a:gd name="connsiteX73" fmla="*/ 5612155 w 6128435"/>
              <a:gd name="connsiteY73" fmla="*/ 3589869 h 6858000"/>
              <a:gd name="connsiteX74" fmla="*/ 5620843 w 6128435"/>
              <a:gd name="connsiteY74" fmla="*/ 3606745 h 6858000"/>
              <a:gd name="connsiteX75" fmla="*/ 5655472 w 6128435"/>
              <a:gd name="connsiteY75" fmla="*/ 3678877 h 6858000"/>
              <a:gd name="connsiteX76" fmla="*/ 5680448 w 6128435"/>
              <a:gd name="connsiteY76" fmla="*/ 3717760 h 6858000"/>
              <a:gd name="connsiteX77" fmla="*/ 5683015 w 6128435"/>
              <a:gd name="connsiteY77" fmla="*/ 3762025 h 6858000"/>
              <a:gd name="connsiteX78" fmla="*/ 5696643 w 6128435"/>
              <a:gd name="connsiteY78" fmla="*/ 3773888 h 6858000"/>
              <a:gd name="connsiteX79" fmla="*/ 5699203 w 6128435"/>
              <a:gd name="connsiteY79" fmla="*/ 3775823 h 6858000"/>
              <a:gd name="connsiteX80" fmla="*/ 5704824 w 6128435"/>
              <a:gd name="connsiteY80" fmla="*/ 3785966 h 6858000"/>
              <a:gd name="connsiteX81" fmla="*/ 5712204 w 6128435"/>
              <a:gd name="connsiteY81" fmla="*/ 3785830 h 6858000"/>
              <a:gd name="connsiteX82" fmla="*/ 5724816 w 6128435"/>
              <a:gd name="connsiteY82" fmla="*/ 3798949 h 6858000"/>
              <a:gd name="connsiteX83" fmla="*/ 5733539 w 6128435"/>
              <a:gd name="connsiteY83" fmla="*/ 3818457 h 6858000"/>
              <a:gd name="connsiteX84" fmla="*/ 5768491 w 6128435"/>
              <a:gd name="connsiteY84" fmla="*/ 3914399 h 6858000"/>
              <a:gd name="connsiteX85" fmla="*/ 5793123 w 6128435"/>
              <a:gd name="connsiteY85" fmla="*/ 3969952 h 6858000"/>
              <a:gd name="connsiteX86" fmla="*/ 5808321 w 6128435"/>
              <a:gd name="connsiteY86" fmla="*/ 3988153 h 6858000"/>
              <a:gd name="connsiteX87" fmla="*/ 5825621 w 6128435"/>
              <a:gd name="connsiteY87" fmla="*/ 4015525 h 6858000"/>
              <a:gd name="connsiteX88" fmla="*/ 5860672 w 6128435"/>
              <a:gd name="connsiteY88" fmla="*/ 4061579 h 6858000"/>
              <a:gd name="connsiteX89" fmla="*/ 5872173 w 6128435"/>
              <a:gd name="connsiteY89" fmla="*/ 4088497 h 6858000"/>
              <a:gd name="connsiteX90" fmla="*/ 5883705 w 6128435"/>
              <a:gd name="connsiteY90" fmla="*/ 4101899 h 6858000"/>
              <a:gd name="connsiteX91" fmla="*/ 5885314 w 6128435"/>
              <a:gd name="connsiteY91" fmla="*/ 4108387 h 6858000"/>
              <a:gd name="connsiteX92" fmla="*/ 5894095 w 6128435"/>
              <a:gd name="connsiteY92" fmla="*/ 4128857 h 6858000"/>
              <a:gd name="connsiteX93" fmla="*/ 5898339 w 6128435"/>
              <a:gd name="connsiteY93" fmla="*/ 4140800 h 6858000"/>
              <a:gd name="connsiteX94" fmla="*/ 5899734 w 6128435"/>
              <a:gd name="connsiteY94" fmla="*/ 4145632 h 6858000"/>
              <a:gd name="connsiteX95" fmla="*/ 5897098 w 6128435"/>
              <a:gd name="connsiteY95" fmla="*/ 4157819 h 6858000"/>
              <a:gd name="connsiteX96" fmla="*/ 5903513 w 6128435"/>
              <a:gd name="connsiteY96" fmla="*/ 4187661 h 6858000"/>
              <a:gd name="connsiteX97" fmla="*/ 5917114 w 6128435"/>
              <a:gd name="connsiteY97" fmla="*/ 4213096 h 6858000"/>
              <a:gd name="connsiteX98" fmla="*/ 5921153 w 6128435"/>
              <a:gd name="connsiteY98" fmla="*/ 4236222 h 6858000"/>
              <a:gd name="connsiteX99" fmla="*/ 5924233 w 6128435"/>
              <a:gd name="connsiteY99" fmla="*/ 4242060 h 6858000"/>
              <a:gd name="connsiteX100" fmla="*/ 5928910 w 6128435"/>
              <a:gd name="connsiteY100" fmla="*/ 4300973 h 6858000"/>
              <a:gd name="connsiteX101" fmla="*/ 5939320 w 6128435"/>
              <a:gd name="connsiteY101" fmla="*/ 4340435 h 6858000"/>
              <a:gd name="connsiteX102" fmla="*/ 5946705 w 6128435"/>
              <a:gd name="connsiteY102" fmla="*/ 4428051 h 6858000"/>
              <a:gd name="connsiteX103" fmla="*/ 5949261 w 6128435"/>
              <a:gd name="connsiteY103" fmla="*/ 4449185 h 6858000"/>
              <a:gd name="connsiteX104" fmla="*/ 5957504 w 6128435"/>
              <a:gd name="connsiteY104" fmla="*/ 4465911 h 6858000"/>
              <a:gd name="connsiteX105" fmla="*/ 5964689 w 6128435"/>
              <a:gd name="connsiteY105" fmla="*/ 4468532 h 6858000"/>
              <a:gd name="connsiteX106" fmla="*/ 5967062 w 6128435"/>
              <a:gd name="connsiteY106" fmla="*/ 4479923 h 6858000"/>
              <a:gd name="connsiteX107" fmla="*/ 5968960 w 6128435"/>
              <a:gd name="connsiteY107" fmla="*/ 4482655 h 6858000"/>
              <a:gd name="connsiteX108" fmla="*/ 5978567 w 6128435"/>
              <a:gd name="connsiteY108" fmla="*/ 4498605 h 6858000"/>
              <a:gd name="connsiteX109" fmla="*/ 5980106 w 6128435"/>
              <a:gd name="connsiteY109" fmla="*/ 4585087 h 6858000"/>
              <a:gd name="connsiteX110" fmla="*/ 5998138 w 6128435"/>
              <a:gd name="connsiteY110" fmla="*/ 4697518 h 6858000"/>
              <a:gd name="connsiteX111" fmla="*/ 6013516 w 6128435"/>
              <a:gd name="connsiteY111" fmla="*/ 4786619 h 6858000"/>
              <a:gd name="connsiteX112" fmla="*/ 6025404 w 6128435"/>
              <a:gd name="connsiteY112" fmla="*/ 4858148 h 6858000"/>
              <a:gd name="connsiteX113" fmla="*/ 6007749 w 6128435"/>
              <a:gd name="connsiteY113" fmla="*/ 4964715 h 6858000"/>
              <a:gd name="connsiteX114" fmla="*/ 6005269 w 6128435"/>
              <a:gd name="connsiteY114" fmla="*/ 5150567 h 6858000"/>
              <a:gd name="connsiteX115" fmla="*/ 6001127 w 6128435"/>
              <a:gd name="connsiteY115" fmla="*/ 5164609 h 6858000"/>
              <a:gd name="connsiteX116" fmla="*/ 5996647 w 6128435"/>
              <a:gd name="connsiteY116" fmla="*/ 5185640 h 6858000"/>
              <a:gd name="connsiteX117" fmla="*/ 5998514 w 6128435"/>
              <a:gd name="connsiteY117" fmla="*/ 5189673 h 6858000"/>
              <a:gd name="connsiteX118" fmla="*/ 5995970 w 6128435"/>
              <a:gd name="connsiteY118" fmla="*/ 5221547 h 6858000"/>
              <a:gd name="connsiteX119" fmla="*/ 5997218 w 6128435"/>
              <a:gd name="connsiteY119" fmla="*/ 5222031 h 6858000"/>
              <a:gd name="connsiteX120" fmla="*/ 6002116 w 6128435"/>
              <a:gd name="connsiteY120" fmla="*/ 5231223 h 6858000"/>
              <a:gd name="connsiteX121" fmla="*/ 6008541 w 6128435"/>
              <a:gd name="connsiteY121" fmla="*/ 5248680 h 6858000"/>
              <a:gd name="connsiteX122" fmla="*/ 6039260 w 6128435"/>
              <a:gd name="connsiteY122" fmla="*/ 5289518 h 6858000"/>
              <a:gd name="connsiteX123" fmla="*/ 6036748 w 6128435"/>
              <a:gd name="connsiteY123" fmla="*/ 5322752 h 6858000"/>
              <a:gd name="connsiteX124" fmla="*/ 6036943 w 6128435"/>
              <a:gd name="connsiteY124" fmla="*/ 5329480 h 6858000"/>
              <a:gd name="connsiteX125" fmla="*/ 6037236 w 6128435"/>
              <a:gd name="connsiteY125" fmla="*/ 5329634 h 6858000"/>
              <a:gd name="connsiteX126" fmla="*/ 6038019 w 6128435"/>
              <a:gd name="connsiteY126" fmla="*/ 5336764 h 6858000"/>
              <a:gd name="connsiteX127" fmla="*/ 6037298 w 6128435"/>
              <a:gd name="connsiteY127" fmla="*/ 5341753 h 6858000"/>
              <a:gd name="connsiteX128" fmla="*/ 6037677 w 6128435"/>
              <a:gd name="connsiteY128" fmla="*/ 5354807 h 6858000"/>
              <a:gd name="connsiteX129" fmla="*/ 6039728 w 6128435"/>
              <a:gd name="connsiteY129" fmla="*/ 5359416 h 6858000"/>
              <a:gd name="connsiteX130" fmla="*/ 6043311 w 6128435"/>
              <a:gd name="connsiteY130" fmla="*/ 5361407 h 6858000"/>
              <a:gd name="connsiteX131" fmla="*/ 6042954 w 6128435"/>
              <a:gd name="connsiteY131" fmla="*/ 5362576 h 6858000"/>
              <a:gd name="connsiteX132" fmla="*/ 6053435 w 6128435"/>
              <a:gd name="connsiteY132" fmla="*/ 5387547 h 6858000"/>
              <a:gd name="connsiteX133" fmla="*/ 6065933 w 6128435"/>
              <a:gd name="connsiteY133" fmla="*/ 5443002 h 6858000"/>
              <a:gd name="connsiteX134" fmla="*/ 6068640 w 6128435"/>
              <a:gd name="connsiteY134" fmla="*/ 5474503 h 6858000"/>
              <a:gd name="connsiteX135" fmla="*/ 6080922 w 6128435"/>
              <a:gd name="connsiteY135" fmla="*/ 5561070 h 6858000"/>
              <a:gd name="connsiteX136" fmla="*/ 6096949 w 6128435"/>
              <a:gd name="connsiteY136" fmla="*/ 5648179 h 6858000"/>
              <a:gd name="connsiteX137" fmla="*/ 6125703 w 6128435"/>
              <a:gd name="connsiteY137" fmla="*/ 5692894 h 6858000"/>
              <a:gd name="connsiteX138" fmla="*/ 6126670 w 6128435"/>
              <a:gd name="connsiteY138" fmla="*/ 5697882 h 6858000"/>
              <a:gd name="connsiteX139" fmla="*/ 6124061 w 6128435"/>
              <a:gd name="connsiteY139" fmla="*/ 5710294 h 6858000"/>
              <a:gd name="connsiteX140" fmla="*/ 6122213 w 6128435"/>
              <a:gd name="connsiteY140" fmla="*/ 5714762 h 6858000"/>
              <a:gd name="connsiteX141" fmla="*/ 6121353 w 6128435"/>
              <a:gd name="connsiteY141" fmla="*/ 5721725 h 6858000"/>
              <a:gd name="connsiteX142" fmla="*/ 6121607 w 6128435"/>
              <a:gd name="connsiteY142" fmla="*/ 5721959 h 6858000"/>
              <a:gd name="connsiteX143" fmla="*/ 6120262 w 6128435"/>
              <a:gd name="connsiteY143" fmla="*/ 5728358 h 6858000"/>
              <a:gd name="connsiteX144" fmla="*/ 6110194 w 6128435"/>
              <a:gd name="connsiteY144" fmla="*/ 5758853 h 6858000"/>
              <a:gd name="connsiteX145" fmla="*/ 6127519 w 6128435"/>
              <a:gd name="connsiteY145" fmla="*/ 5865775 h 6858000"/>
              <a:gd name="connsiteX146" fmla="*/ 6128435 w 6128435"/>
              <a:gd name="connsiteY146" fmla="*/ 5870164 h 6858000"/>
              <a:gd name="connsiteX147" fmla="*/ 6119217 w 6128435"/>
              <a:gd name="connsiteY147" fmla="*/ 5888542 h 6858000"/>
              <a:gd name="connsiteX148" fmla="*/ 6115966 w 6128435"/>
              <a:gd name="connsiteY148" fmla="*/ 5898387 h 6858000"/>
              <a:gd name="connsiteX149" fmla="*/ 6111924 w 6128435"/>
              <a:gd name="connsiteY149" fmla="*/ 5900444 h 6858000"/>
              <a:gd name="connsiteX150" fmla="*/ 6108716 w 6128435"/>
              <a:gd name="connsiteY150" fmla="*/ 5915345 h 6858000"/>
              <a:gd name="connsiteX151" fmla="*/ 6109524 w 6128435"/>
              <a:gd name="connsiteY151" fmla="*/ 5917328 h 6858000"/>
              <a:gd name="connsiteX152" fmla="*/ 6102493 w 6128435"/>
              <a:gd name="connsiteY152" fmla="*/ 5928602 h 6858000"/>
              <a:gd name="connsiteX153" fmla="*/ 6056863 w 6128435"/>
              <a:gd name="connsiteY153" fmla="*/ 6000643 h 6858000"/>
              <a:gd name="connsiteX154" fmla="*/ 6045436 w 6128435"/>
              <a:gd name="connsiteY154" fmla="*/ 6124480 h 6858000"/>
              <a:gd name="connsiteX155" fmla="*/ 6030489 w 6128435"/>
              <a:gd name="connsiteY155" fmla="*/ 6317666 h 6858000"/>
              <a:gd name="connsiteX156" fmla="*/ 6007492 w 6128435"/>
              <a:gd name="connsiteY156" fmla="*/ 6440818 h 6858000"/>
              <a:gd name="connsiteX157" fmla="*/ 6009467 w 6128435"/>
              <a:gd name="connsiteY157" fmla="*/ 6487076 h 6858000"/>
              <a:gd name="connsiteX158" fmla="*/ 5995064 w 6128435"/>
              <a:gd name="connsiteY158" fmla="*/ 6540791 h 6858000"/>
              <a:gd name="connsiteX159" fmla="*/ 5996309 w 6128435"/>
              <a:gd name="connsiteY159" fmla="*/ 6543961 h 6858000"/>
              <a:gd name="connsiteX160" fmla="*/ 5996048 w 6128435"/>
              <a:gd name="connsiteY160" fmla="*/ 6555444 h 6858000"/>
              <a:gd name="connsiteX161" fmla="*/ 6002524 w 6128435"/>
              <a:gd name="connsiteY161" fmla="*/ 6560188 h 6858000"/>
              <a:gd name="connsiteX162" fmla="*/ 6006823 w 6128435"/>
              <a:gd name="connsiteY162" fmla="*/ 6578546 h 6858000"/>
              <a:gd name="connsiteX163" fmla="*/ 6004510 w 6128435"/>
              <a:gd name="connsiteY163" fmla="*/ 6599256 h 6858000"/>
              <a:gd name="connsiteX164" fmla="*/ 5986207 w 6128435"/>
              <a:gd name="connsiteY164" fmla="*/ 6695855 h 6858000"/>
              <a:gd name="connsiteX165" fmla="*/ 5979428 w 6128435"/>
              <a:gd name="connsiteY165" fmla="*/ 6754678 h 6858000"/>
              <a:gd name="connsiteX166" fmla="*/ 5983398 w 6128435"/>
              <a:gd name="connsiteY166" fmla="*/ 6778641 h 6858000"/>
              <a:gd name="connsiteX167" fmla="*/ 5984543 w 6128435"/>
              <a:gd name="connsiteY167" fmla="*/ 6811016 h 6858000"/>
              <a:gd name="connsiteX168" fmla="*/ 5981802 w 6128435"/>
              <a:gd name="connsiteY168" fmla="*/ 6838578 h 6858000"/>
              <a:gd name="connsiteX169" fmla="*/ 5979671 w 6128435"/>
              <a:gd name="connsiteY169" fmla="*/ 6858000 h 6858000"/>
              <a:gd name="connsiteX170" fmla="*/ 0 w 6128435"/>
              <a:gd name="connsiteY170" fmla="*/ 6858000 h 6858000"/>
              <a:gd name="connsiteX171" fmla="*/ 0 w 6128435"/>
              <a:gd name="connsiteY17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79405 w 6128435"/>
              <a:gd name="connsiteY58" fmla="*/ 2988507 h 6858000"/>
              <a:gd name="connsiteX59" fmla="*/ 5482415 w 6128435"/>
              <a:gd name="connsiteY59" fmla="*/ 3004079 h 6858000"/>
              <a:gd name="connsiteX60" fmla="*/ 5483865 w 6128435"/>
              <a:gd name="connsiteY60" fmla="*/ 3005467 h 6858000"/>
              <a:gd name="connsiteX61" fmla="*/ 5482236 w 6128435"/>
              <a:gd name="connsiteY61" fmla="*/ 3019791 h 6858000"/>
              <a:gd name="connsiteX62" fmla="*/ 5481505 w 6128435"/>
              <a:gd name="connsiteY62" fmla="*/ 3095286 h 6858000"/>
              <a:gd name="connsiteX63" fmla="*/ 5477595 w 6128435"/>
              <a:gd name="connsiteY63" fmla="*/ 3250534 h 6858000"/>
              <a:gd name="connsiteX64" fmla="*/ 5532836 w 6128435"/>
              <a:gd name="connsiteY64" fmla="*/ 3353840 h 6858000"/>
              <a:gd name="connsiteX65" fmla="*/ 5561229 w 6128435"/>
              <a:gd name="connsiteY65" fmla="*/ 3395784 h 6858000"/>
              <a:gd name="connsiteX66" fmla="*/ 5589758 w 6128435"/>
              <a:gd name="connsiteY66" fmla="*/ 3506453 h 6858000"/>
              <a:gd name="connsiteX67" fmla="*/ 5596144 w 6128435"/>
              <a:gd name="connsiteY67" fmla="*/ 3534624 h 6858000"/>
              <a:gd name="connsiteX68" fmla="*/ 5597750 w 6128435"/>
              <a:gd name="connsiteY68" fmla="*/ 3534129 h 6858000"/>
              <a:gd name="connsiteX69" fmla="*/ 5599700 w 6128435"/>
              <a:gd name="connsiteY69" fmla="*/ 3547221 h 6858000"/>
              <a:gd name="connsiteX70" fmla="*/ 5615031 w 6128435"/>
              <a:gd name="connsiteY70" fmla="*/ 3557482 h 6858000"/>
              <a:gd name="connsiteX71" fmla="*/ 5618377 w 6128435"/>
              <a:gd name="connsiteY71" fmla="*/ 3588431 h 6858000"/>
              <a:gd name="connsiteX72" fmla="*/ 5612155 w 6128435"/>
              <a:gd name="connsiteY72" fmla="*/ 3589869 h 6858000"/>
              <a:gd name="connsiteX73" fmla="*/ 5620843 w 6128435"/>
              <a:gd name="connsiteY73" fmla="*/ 3606745 h 6858000"/>
              <a:gd name="connsiteX74" fmla="*/ 5655472 w 6128435"/>
              <a:gd name="connsiteY74" fmla="*/ 3678877 h 6858000"/>
              <a:gd name="connsiteX75" fmla="*/ 5680448 w 6128435"/>
              <a:gd name="connsiteY75" fmla="*/ 3717760 h 6858000"/>
              <a:gd name="connsiteX76" fmla="*/ 5683015 w 6128435"/>
              <a:gd name="connsiteY76" fmla="*/ 3762025 h 6858000"/>
              <a:gd name="connsiteX77" fmla="*/ 5696643 w 6128435"/>
              <a:gd name="connsiteY77" fmla="*/ 3773888 h 6858000"/>
              <a:gd name="connsiteX78" fmla="*/ 5699203 w 6128435"/>
              <a:gd name="connsiteY78" fmla="*/ 3775823 h 6858000"/>
              <a:gd name="connsiteX79" fmla="*/ 5704824 w 6128435"/>
              <a:gd name="connsiteY79" fmla="*/ 3785966 h 6858000"/>
              <a:gd name="connsiteX80" fmla="*/ 5712204 w 6128435"/>
              <a:gd name="connsiteY80" fmla="*/ 3785830 h 6858000"/>
              <a:gd name="connsiteX81" fmla="*/ 5724816 w 6128435"/>
              <a:gd name="connsiteY81" fmla="*/ 3798949 h 6858000"/>
              <a:gd name="connsiteX82" fmla="*/ 5733539 w 6128435"/>
              <a:gd name="connsiteY82" fmla="*/ 3818457 h 6858000"/>
              <a:gd name="connsiteX83" fmla="*/ 5768491 w 6128435"/>
              <a:gd name="connsiteY83" fmla="*/ 3914399 h 6858000"/>
              <a:gd name="connsiteX84" fmla="*/ 5793123 w 6128435"/>
              <a:gd name="connsiteY84" fmla="*/ 3969952 h 6858000"/>
              <a:gd name="connsiteX85" fmla="*/ 5808321 w 6128435"/>
              <a:gd name="connsiteY85" fmla="*/ 3988153 h 6858000"/>
              <a:gd name="connsiteX86" fmla="*/ 5825621 w 6128435"/>
              <a:gd name="connsiteY86" fmla="*/ 4015525 h 6858000"/>
              <a:gd name="connsiteX87" fmla="*/ 5860672 w 6128435"/>
              <a:gd name="connsiteY87" fmla="*/ 4061579 h 6858000"/>
              <a:gd name="connsiteX88" fmla="*/ 5872173 w 6128435"/>
              <a:gd name="connsiteY88" fmla="*/ 4088497 h 6858000"/>
              <a:gd name="connsiteX89" fmla="*/ 5883705 w 6128435"/>
              <a:gd name="connsiteY89" fmla="*/ 4101899 h 6858000"/>
              <a:gd name="connsiteX90" fmla="*/ 5885314 w 6128435"/>
              <a:gd name="connsiteY90" fmla="*/ 4108387 h 6858000"/>
              <a:gd name="connsiteX91" fmla="*/ 5894095 w 6128435"/>
              <a:gd name="connsiteY91" fmla="*/ 4128857 h 6858000"/>
              <a:gd name="connsiteX92" fmla="*/ 5898339 w 6128435"/>
              <a:gd name="connsiteY92" fmla="*/ 4140800 h 6858000"/>
              <a:gd name="connsiteX93" fmla="*/ 5899734 w 6128435"/>
              <a:gd name="connsiteY93" fmla="*/ 4145632 h 6858000"/>
              <a:gd name="connsiteX94" fmla="*/ 5897098 w 6128435"/>
              <a:gd name="connsiteY94" fmla="*/ 4157819 h 6858000"/>
              <a:gd name="connsiteX95" fmla="*/ 5903513 w 6128435"/>
              <a:gd name="connsiteY95" fmla="*/ 4187661 h 6858000"/>
              <a:gd name="connsiteX96" fmla="*/ 5917114 w 6128435"/>
              <a:gd name="connsiteY96" fmla="*/ 4213096 h 6858000"/>
              <a:gd name="connsiteX97" fmla="*/ 5921153 w 6128435"/>
              <a:gd name="connsiteY97" fmla="*/ 4236222 h 6858000"/>
              <a:gd name="connsiteX98" fmla="*/ 5924233 w 6128435"/>
              <a:gd name="connsiteY98" fmla="*/ 4242060 h 6858000"/>
              <a:gd name="connsiteX99" fmla="*/ 5928910 w 6128435"/>
              <a:gd name="connsiteY99" fmla="*/ 4300973 h 6858000"/>
              <a:gd name="connsiteX100" fmla="*/ 5939320 w 6128435"/>
              <a:gd name="connsiteY100" fmla="*/ 4340435 h 6858000"/>
              <a:gd name="connsiteX101" fmla="*/ 5946705 w 6128435"/>
              <a:gd name="connsiteY101" fmla="*/ 4428051 h 6858000"/>
              <a:gd name="connsiteX102" fmla="*/ 5949261 w 6128435"/>
              <a:gd name="connsiteY102" fmla="*/ 4449185 h 6858000"/>
              <a:gd name="connsiteX103" fmla="*/ 5957504 w 6128435"/>
              <a:gd name="connsiteY103" fmla="*/ 4465911 h 6858000"/>
              <a:gd name="connsiteX104" fmla="*/ 5964689 w 6128435"/>
              <a:gd name="connsiteY104" fmla="*/ 4468532 h 6858000"/>
              <a:gd name="connsiteX105" fmla="*/ 5967062 w 6128435"/>
              <a:gd name="connsiteY105" fmla="*/ 4479923 h 6858000"/>
              <a:gd name="connsiteX106" fmla="*/ 5968960 w 6128435"/>
              <a:gd name="connsiteY106" fmla="*/ 4482655 h 6858000"/>
              <a:gd name="connsiteX107" fmla="*/ 5978567 w 6128435"/>
              <a:gd name="connsiteY107" fmla="*/ 4498605 h 6858000"/>
              <a:gd name="connsiteX108" fmla="*/ 5980106 w 6128435"/>
              <a:gd name="connsiteY108" fmla="*/ 4585087 h 6858000"/>
              <a:gd name="connsiteX109" fmla="*/ 5998138 w 6128435"/>
              <a:gd name="connsiteY109" fmla="*/ 4697518 h 6858000"/>
              <a:gd name="connsiteX110" fmla="*/ 6013516 w 6128435"/>
              <a:gd name="connsiteY110" fmla="*/ 4786619 h 6858000"/>
              <a:gd name="connsiteX111" fmla="*/ 6025404 w 6128435"/>
              <a:gd name="connsiteY111" fmla="*/ 4858148 h 6858000"/>
              <a:gd name="connsiteX112" fmla="*/ 6007749 w 6128435"/>
              <a:gd name="connsiteY112" fmla="*/ 4964715 h 6858000"/>
              <a:gd name="connsiteX113" fmla="*/ 6005269 w 6128435"/>
              <a:gd name="connsiteY113" fmla="*/ 5150567 h 6858000"/>
              <a:gd name="connsiteX114" fmla="*/ 6001127 w 6128435"/>
              <a:gd name="connsiteY114" fmla="*/ 5164609 h 6858000"/>
              <a:gd name="connsiteX115" fmla="*/ 5996647 w 6128435"/>
              <a:gd name="connsiteY115" fmla="*/ 5185640 h 6858000"/>
              <a:gd name="connsiteX116" fmla="*/ 5998514 w 6128435"/>
              <a:gd name="connsiteY116" fmla="*/ 5189673 h 6858000"/>
              <a:gd name="connsiteX117" fmla="*/ 5995970 w 6128435"/>
              <a:gd name="connsiteY117" fmla="*/ 5221547 h 6858000"/>
              <a:gd name="connsiteX118" fmla="*/ 5997218 w 6128435"/>
              <a:gd name="connsiteY118" fmla="*/ 5222031 h 6858000"/>
              <a:gd name="connsiteX119" fmla="*/ 6002116 w 6128435"/>
              <a:gd name="connsiteY119" fmla="*/ 5231223 h 6858000"/>
              <a:gd name="connsiteX120" fmla="*/ 6008541 w 6128435"/>
              <a:gd name="connsiteY120" fmla="*/ 5248680 h 6858000"/>
              <a:gd name="connsiteX121" fmla="*/ 6039260 w 6128435"/>
              <a:gd name="connsiteY121" fmla="*/ 5289518 h 6858000"/>
              <a:gd name="connsiteX122" fmla="*/ 6036748 w 6128435"/>
              <a:gd name="connsiteY122" fmla="*/ 5322752 h 6858000"/>
              <a:gd name="connsiteX123" fmla="*/ 6036943 w 6128435"/>
              <a:gd name="connsiteY123" fmla="*/ 5329480 h 6858000"/>
              <a:gd name="connsiteX124" fmla="*/ 6037236 w 6128435"/>
              <a:gd name="connsiteY124" fmla="*/ 5329634 h 6858000"/>
              <a:gd name="connsiteX125" fmla="*/ 6038019 w 6128435"/>
              <a:gd name="connsiteY125" fmla="*/ 5336764 h 6858000"/>
              <a:gd name="connsiteX126" fmla="*/ 6037298 w 6128435"/>
              <a:gd name="connsiteY126" fmla="*/ 5341753 h 6858000"/>
              <a:gd name="connsiteX127" fmla="*/ 6037677 w 6128435"/>
              <a:gd name="connsiteY127" fmla="*/ 5354807 h 6858000"/>
              <a:gd name="connsiteX128" fmla="*/ 6039728 w 6128435"/>
              <a:gd name="connsiteY128" fmla="*/ 5359416 h 6858000"/>
              <a:gd name="connsiteX129" fmla="*/ 6043311 w 6128435"/>
              <a:gd name="connsiteY129" fmla="*/ 5361407 h 6858000"/>
              <a:gd name="connsiteX130" fmla="*/ 6042954 w 6128435"/>
              <a:gd name="connsiteY130" fmla="*/ 5362576 h 6858000"/>
              <a:gd name="connsiteX131" fmla="*/ 6053435 w 6128435"/>
              <a:gd name="connsiteY131" fmla="*/ 5387547 h 6858000"/>
              <a:gd name="connsiteX132" fmla="*/ 6065933 w 6128435"/>
              <a:gd name="connsiteY132" fmla="*/ 5443002 h 6858000"/>
              <a:gd name="connsiteX133" fmla="*/ 6068640 w 6128435"/>
              <a:gd name="connsiteY133" fmla="*/ 5474503 h 6858000"/>
              <a:gd name="connsiteX134" fmla="*/ 6080922 w 6128435"/>
              <a:gd name="connsiteY134" fmla="*/ 5561070 h 6858000"/>
              <a:gd name="connsiteX135" fmla="*/ 6096949 w 6128435"/>
              <a:gd name="connsiteY135" fmla="*/ 5648179 h 6858000"/>
              <a:gd name="connsiteX136" fmla="*/ 6125703 w 6128435"/>
              <a:gd name="connsiteY136" fmla="*/ 5692894 h 6858000"/>
              <a:gd name="connsiteX137" fmla="*/ 6126670 w 6128435"/>
              <a:gd name="connsiteY137" fmla="*/ 5697882 h 6858000"/>
              <a:gd name="connsiteX138" fmla="*/ 6124061 w 6128435"/>
              <a:gd name="connsiteY138" fmla="*/ 5710294 h 6858000"/>
              <a:gd name="connsiteX139" fmla="*/ 6122213 w 6128435"/>
              <a:gd name="connsiteY139" fmla="*/ 5714762 h 6858000"/>
              <a:gd name="connsiteX140" fmla="*/ 6121353 w 6128435"/>
              <a:gd name="connsiteY140" fmla="*/ 5721725 h 6858000"/>
              <a:gd name="connsiteX141" fmla="*/ 6121607 w 6128435"/>
              <a:gd name="connsiteY141" fmla="*/ 5721959 h 6858000"/>
              <a:gd name="connsiteX142" fmla="*/ 6120262 w 6128435"/>
              <a:gd name="connsiteY142" fmla="*/ 5728358 h 6858000"/>
              <a:gd name="connsiteX143" fmla="*/ 6110194 w 6128435"/>
              <a:gd name="connsiteY143" fmla="*/ 5758853 h 6858000"/>
              <a:gd name="connsiteX144" fmla="*/ 6127519 w 6128435"/>
              <a:gd name="connsiteY144" fmla="*/ 5865775 h 6858000"/>
              <a:gd name="connsiteX145" fmla="*/ 6128435 w 6128435"/>
              <a:gd name="connsiteY145" fmla="*/ 5870164 h 6858000"/>
              <a:gd name="connsiteX146" fmla="*/ 6119217 w 6128435"/>
              <a:gd name="connsiteY146" fmla="*/ 5888542 h 6858000"/>
              <a:gd name="connsiteX147" fmla="*/ 6115966 w 6128435"/>
              <a:gd name="connsiteY147" fmla="*/ 5898387 h 6858000"/>
              <a:gd name="connsiteX148" fmla="*/ 6111924 w 6128435"/>
              <a:gd name="connsiteY148" fmla="*/ 5900444 h 6858000"/>
              <a:gd name="connsiteX149" fmla="*/ 6108716 w 6128435"/>
              <a:gd name="connsiteY149" fmla="*/ 5915345 h 6858000"/>
              <a:gd name="connsiteX150" fmla="*/ 6109524 w 6128435"/>
              <a:gd name="connsiteY150" fmla="*/ 5917328 h 6858000"/>
              <a:gd name="connsiteX151" fmla="*/ 6102493 w 6128435"/>
              <a:gd name="connsiteY151" fmla="*/ 5928602 h 6858000"/>
              <a:gd name="connsiteX152" fmla="*/ 6056863 w 6128435"/>
              <a:gd name="connsiteY152" fmla="*/ 6000643 h 6858000"/>
              <a:gd name="connsiteX153" fmla="*/ 6045436 w 6128435"/>
              <a:gd name="connsiteY153" fmla="*/ 6124480 h 6858000"/>
              <a:gd name="connsiteX154" fmla="*/ 6030489 w 6128435"/>
              <a:gd name="connsiteY154" fmla="*/ 6317666 h 6858000"/>
              <a:gd name="connsiteX155" fmla="*/ 6007492 w 6128435"/>
              <a:gd name="connsiteY155" fmla="*/ 6440818 h 6858000"/>
              <a:gd name="connsiteX156" fmla="*/ 6009467 w 6128435"/>
              <a:gd name="connsiteY156" fmla="*/ 6487076 h 6858000"/>
              <a:gd name="connsiteX157" fmla="*/ 5995064 w 6128435"/>
              <a:gd name="connsiteY157" fmla="*/ 6540791 h 6858000"/>
              <a:gd name="connsiteX158" fmla="*/ 5996309 w 6128435"/>
              <a:gd name="connsiteY158" fmla="*/ 6543961 h 6858000"/>
              <a:gd name="connsiteX159" fmla="*/ 5996048 w 6128435"/>
              <a:gd name="connsiteY159" fmla="*/ 6555444 h 6858000"/>
              <a:gd name="connsiteX160" fmla="*/ 6002524 w 6128435"/>
              <a:gd name="connsiteY160" fmla="*/ 6560188 h 6858000"/>
              <a:gd name="connsiteX161" fmla="*/ 6006823 w 6128435"/>
              <a:gd name="connsiteY161" fmla="*/ 6578546 h 6858000"/>
              <a:gd name="connsiteX162" fmla="*/ 6004510 w 6128435"/>
              <a:gd name="connsiteY162" fmla="*/ 6599256 h 6858000"/>
              <a:gd name="connsiteX163" fmla="*/ 5986207 w 6128435"/>
              <a:gd name="connsiteY163" fmla="*/ 6695855 h 6858000"/>
              <a:gd name="connsiteX164" fmla="*/ 5979428 w 6128435"/>
              <a:gd name="connsiteY164" fmla="*/ 6754678 h 6858000"/>
              <a:gd name="connsiteX165" fmla="*/ 5983398 w 6128435"/>
              <a:gd name="connsiteY165" fmla="*/ 6778641 h 6858000"/>
              <a:gd name="connsiteX166" fmla="*/ 5984543 w 6128435"/>
              <a:gd name="connsiteY166" fmla="*/ 6811016 h 6858000"/>
              <a:gd name="connsiteX167" fmla="*/ 5981802 w 6128435"/>
              <a:gd name="connsiteY167" fmla="*/ 6838578 h 6858000"/>
              <a:gd name="connsiteX168" fmla="*/ 5979671 w 6128435"/>
              <a:gd name="connsiteY168" fmla="*/ 6858000 h 6858000"/>
              <a:gd name="connsiteX169" fmla="*/ 0 w 6128435"/>
              <a:gd name="connsiteY169" fmla="*/ 6858000 h 6858000"/>
              <a:gd name="connsiteX170" fmla="*/ 0 w 6128435"/>
              <a:gd name="connsiteY17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23364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897098 w 6128435"/>
              <a:gd name="connsiteY93" fmla="*/ 4157819 h 6858000"/>
              <a:gd name="connsiteX94" fmla="*/ 5903513 w 6128435"/>
              <a:gd name="connsiteY94" fmla="*/ 4187661 h 6858000"/>
              <a:gd name="connsiteX95" fmla="*/ 5917114 w 6128435"/>
              <a:gd name="connsiteY95" fmla="*/ 4213096 h 6858000"/>
              <a:gd name="connsiteX96" fmla="*/ 5921153 w 6128435"/>
              <a:gd name="connsiteY96" fmla="*/ 4236222 h 6858000"/>
              <a:gd name="connsiteX97" fmla="*/ 5924233 w 6128435"/>
              <a:gd name="connsiteY97" fmla="*/ 4242060 h 6858000"/>
              <a:gd name="connsiteX98" fmla="*/ 5928910 w 6128435"/>
              <a:gd name="connsiteY98" fmla="*/ 4300973 h 6858000"/>
              <a:gd name="connsiteX99" fmla="*/ 5939320 w 6128435"/>
              <a:gd name="connsiteY99" fmla="*/ 4340435 h 6858000"/>
              <a:gd name="connsiteX100" fmla="*/ 5946705 w 6128435"/>
              <a:gd name="connsiteY100" fmla="*/ 4428051 h 6858000"/>
              <a:gd name="connsiteX101" fmla="*/ 5949261 w 6128435"/>
              <a:gd name="connsiteY101" fmla="*/ 4449185 h 6858000"/>
              <a:gd name="connsiteX102" fmla="*/ 5957504 w 6128435"/>
              <a:gd name="connsiteY102" fmla="*/ 4465911 h 6858000"/>
              <a:gd name="connsiteX103" fmla="*/ 5964689 w 6128435"/>
              <a:gd name="connsiteY103" fmla="*/ 4468532 h 6858000"/>
              <a:gd name="connsiteX104" fmla="*/ 5967062 w 6128435"/>
              <a:gd name="connsiteY104" fmla="*/ 4479923 h 6858000"/>
              <a:gd name="connsiteX105" fmla="*/ 5968960 w 6128435"/>
              <a:gd name="connsiteY105" fmla="*/ 4482655 h 6858000"/>
              <a:gd name="connsiteX106" fmla="*/ 5978567 w 6128435"/>
              <a:gd name="connsiteY106" fmla="*/ 4498605 h 6858000"/>
              <a:gd name="connsiteX107" fmla="*/ 5980106 w 6128435"/>
              <a:gd name="connsiteY107" fmla="*/ 4585087 h 6858000"/>
              <a:gd name="connsiteX108" fmla="*/ 5998138 w 6128435"/>
              <a:gd name="connsiteY108" fmla="*/ 4697518 h 6858000"/>
              <a:gd name="connsiteX109" fmla="*/ 6013516 w 6128435"/>
              <a:gd name="connsiteY109" fmla="*/ 4786619 h 6858000"/>
              <a:gd name="connsiteX110" fmla="*/ 6025404 w 6128435"/>
              <a:gd name="connsiteY110" fmla="*/ 4858148 h 6858000"/>
              <a:gd name="connsiteX111" fmla="*/ 6007749 w 6128435"/>
              <a:gd name="connsiteY111" fmla="*/ 4964715 h 6858000"/>
              <a:gd name="connsiteX112" fmla="*/ 6005269 w 6128435"/>
              <a:gd name="connsiteY112" fmla="*/ 5150567 h 6858000"/>
              <a:gd name="connsiteX113" fmla="*/ 6001127 w 6128435"/>
              <a:gd name="connsiteY113" fmla="*/ 5164609 h 6858000"/>
              <a:gd name="connsiteX114" fmla="*/ 5996647 w 6128435"/>
              <a:gd name="connsiteY114" fmla="*/ 5185640 h 6858000"/>
              <a:gd name="connsiteX115" fmla="*/ 5998514 w 6128435"/>
              <a:gd name="connsiteY115" fmla="*/ 5189673 h 6858000"/>
              <a:gd name="connsiteX116" fmla="*/ 5995970 w 6128435"/>
              <a:gd name="connsiteY116" fmla="*/ 5221547 h 6858000"/>
              <a:gd name="connsiteX117" fmla="*/ 5997218 w 6128435"/>
              <a:gd name="connsiteY117" fmla="*/ 5222031 h 6858000"/>
              <a:gd name="connsiteX118" fmla="*/ 6002116 w 6128435"/>
              <a:gd name="connsiteY118" fmla="*/ 5231223 h 6858000"/>
              <a:gd name="connsiteX119" fmla="*/ 6008541 w 6128435"/>
              <a:gd name="connsiteY119" fmla="*/ 5248680 h 6858000"/>
              <a:gd name="connsiteX120" fmla="*/ 6039260 w 6128435"/>
              <a:gd name="connsiteY120" fmla="*/ 5289518 h 6858000"/>
              <a:gd name="connsiteX121" fmla="*/ 6036748 w 6128435"/>
              <a:gd name="connsiteY121" fmla="*/ 5322752 h 6858000"/>
              <a:gd name="connsiteX122" fmla="*/ 6036943 w 6128435"/>
              <a:gd name="connsiteY122" fmla="*/ 5329480 h 6858000"/>
              <a:gd name="connsiteX123" fmla="*/ 6037236 w 6128435"/>
              <a:gd name="connsiteY123" fmla="*/ 5329634 h 6858000"/>
              <a:gd name="connsiteX124" fmla="*/ 6038019 w 6128435"/>
              <a:gd name="connsiteY124" fmla="*/ 5336764 h 6858000"/>
              <a:gd name="connsiteX125" fmla="*/ 6037298 w 6128435"/>
              <a:gd name="connsiteY125" fmla="*/ 5341753 h 6858000"/>
              <a:gd name="connsiteX126" fmla="*/ 6037677 w 6128435"/>
              <a:gd name="connsiteY126" fmla="*/ 5354807 h 6858000"/>
              <a:gd name="connsiteX127" fmla="*/ 6039728 w 6128435"/>
              <a:gd name="connsiteY127" fmla="*/ 5359416 h 6858000"/>
              <a:gd name="connsiteX128" fmla="*/ 6043311 w 6128435"/>
              <a:gd name="connsiteY128" fmla="*/ 5361407 h 6858000"/>
              <a:gd name="connsiteX129" fmla="*/ 6042954 w 6128435"/>
              <a:gd name="connsiteY129" fmla="*/ 5362576 h 6858000"/>
              <a:gd name="connsiteX130" fmla="*/ 6053435 w 6128435"/>
              <a:gd name="connsiteY130" fmla="*/ 5387547 h 6858000"/>
              <a:gd name="connsiteX131" fmla="*/ 6065933 w 6128435"/>
              <a:gd name="connsiteY131" fmla="*/ 5443002 h 6858000"/>
              <a:gd name="connsiteX132" fmla="*/ 6068640 w 6128435"/>
              <a:gd name="connsiteY132" fmla="*/ 5474503 h 6858000"/>
              <a:gd name="connsiteX133" fmla="*/ 6080922 w 6128435"/>
              <a:gd name="connsiteY133" fmla="*/ 5561070 h 6858000"/>
              <a:gd name="connsiteX134" fmla="*/ 6096949 w 6128435"/>
              <a:gd name="connsiteY134" fmla="*/ 5648179 h 6858000"/>
              <a:gd name="connsiteX135" fmla="*/ 6125703 w 6128435"/>
              <a:gd name="connsiteY135" fmla="*/ 5692894 h 6858000"/>
              <a:gd name="connsiteX136" fmla="*/ 6126670 w 6128435"/>
              <a:gd name="connsiteY136" fmla="*/ 5697882 h 6858000"/>
              <a:gd name="connsiteX137" fmla="*/ 6124061 w 6128435"/>
              <a:gd name="connsiteY137" fmla="*/ 5710294 h 6858000"/>
              <a:gd name="connsiteX138" fmla="*/ 6122213 w 6128435"/>
              <a:gd name="connsiteY138" fmla="*/ 5714762 h 6858000"/>
              <a:gd name="connsiteX139" fmla="*/ 6121353 w 6128435"/>
              <a:gd name="connsiteY139" fmla="*/ 5721725 h 6858000"/>
              <a:gd name="connsiteX140" fmla="*/ 6121607 w 6128435"/>
              <a:gd name="connsiteY140" fmla="*/ 5721959 h 6858000"/>
              <a:gd name="connsiteX141" fmla="*/ 6120262 w 6128435"/>
              <a:gd name="connsiteY141" fmla="*/ 5728358 h 6858000"/>
              <a:gd name="connsiteX142" fmla="*/ 6110194 w 6128435"/>
              <a:gd name="connsiteY142" fmla="*/ 5758853 h 6858000"/>
              <a:gd name="connsiteX143" fmla="*/ 6127519 w 6128435"/>
              <a:gd name="connsiteY143" fmla="*/ 5865775 h 6858000"/>
              <a:gd name="connsiteX144" fmla="*/ 6128435 w 6128435"/>
              <a:gd name="connsiteY144" fmla="*/ 5870164 h 6858000"/>
              <a:gd name="connsiteX145" fmla="*/ 6119217 w 6128435"/>
              <a:gd name="connsiteY145" fmla="*/ 5888542 h 6858000"/>
              <a:gd name="connsiteX146" fmla="*/ 6115966 w 6128435"/>
              <a:gd name="connsiteY146" fmla="*/ 5898387 h 6858000"/>
              <a:gd name="connsiteX147" fmla="*/ 6111924 w 6128435"/>
              <a:gd name="connsiteY147" fmla="*/ 5900444 h 6858000"/>
              <a:gd name="connsiteX148" fmla="*/ 6108716 w 6128435"/>
              <a:gd name="connsiteY148" fmla="*/ 5915345 h 6858000"/>
              <a:gd name="connsiteX149" fmla="*/ 6109524 w 6128435"/>
              <a:gd name="connsiteY149" fmla="*/ 5917328 h 6858000"/>
              <a:gd name="connsiteX150" fmla="*/ 6102493 w 6128435"/>
              <a:gd name="connsiteY150" fmla="*/ 5928602 h 6858000"/>
              <a:gd name="connsiteX151" fmla="*/ 6056863 w 6128435"/>
              <a:gd name="connsiteY151" fmla="*/ 6000643 h 6858000"/>
              <a:gd name="connsiteX152" fmla="*/ 6045436 w 6128435"/>
              <a:gd name="connsiteY152" fmla="*/ 6124480 h 6858000"/>
              <a:gd name="connsiteX153" fmla="*/ 6030489 w 6128435"/>
              <a:gd name="connsiteY153" fmla="*/ 6317666 h 6858000"/>
              <a:gd name="connsiteX154" fmla="*/ 6007492 w 6128435"/>
              <a:gd name="connsiteY154" fmla="*/ 6440818 h 6858000"/>
              <a:gd name="connsiteX155" fmla="*/ 6009467 w 6128435"/>
              <a:gd name="connsiteY155" fmla="*/ 6487076 h 6858000"/>
              <a:gd name="connsiteX156" fmla="*/ 5995064 w 6128435"/>
              <a:gd name="connsiteY156" fmla="*/ 6540791 h 6858000"/>
              <a:gd name="connsiteX157" fmla="*/ 5996309 w 6128435"/>
              <a:gd name="connsiteY157" fmla="*/ 6543961 h 6858000"/>
              <a:gd name="connsiteX158" fmla="*/ 5996048 w 6128435"/>
              <a:gd name="connsiteY158" fmla="*/ 6555444 h 6858000"/>
              <a:gd name="connsiteX159" fmla="*/ 6002524 w 6128435"/>
              <a:gd name="connsiteY159" fmla="*/ 6560188 h 6858000"/>
              <a:gd name="connsiteX160" fmla="*/ 6006823 w 6128435"/>
              <a:gd name="connsiteY160" fmla="*/ 6578546 h 6858000"/>
              <a:gd name="connsiteX161" fmla="*/ 6004510 w 6128435"/>
              <a:gd name="connsiteY161" fmla="*/ 6599256 h 6858000"/>
              <a:gd name="connsiteX162" fmla="*/ 5986207 w 6128435"/>
              <a:gd name="connsiteY162" fmla="*/ 6695855 h 6858000"/>
              <a:gd name="connsiteX163" fmla="*/ 5979428 w 6128435"/>
              <a:gd name="connsiteY163" fmla="*/ 6754678 h 6858000"/>
              <a:gd name="connsiteX164" fmla="*/ 5983398 w 6128435"/>
              <a:gd name="connsiteY164" fmla="*/ 6778641 h 6858000"/>
              <a:gd name="connsiteX165" fmla="*/ 5984543 w 6128435"/>
              <a:gd name="connsiteY165" fmla="*/ 6811016 h 6858000"/>
              <a:gd name="connsiteX166" fmla="*/ 5981802 w 6128435"/>
              <a:gd name="connsiteY166" fmla="*/ 6838578 h 6858000"/>
              <a:gd name="connsiteX167" fmla="*/ 5979671 w 6128435"/>
              <a:gd name="connsiteY167" fmla="*/ 6858000 h 6858000"/>
              <a:gd name="connsiteX168" fmla="*/ 0 w 6128435"/>
              <a:gd name="connsiteY168" fmla="*/ 6858000 h 6858000"/>
              <a:gd name="connsiteX169" fmla="*/ 0 w 6128435"/>
              <a:gd name="connsiteY16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5452 w 6128435"/>
              <a:gd name="connsiteY13" fmla="*/ 745392 h 6858000"/>
              <a:gd name="connsiteX14" fmla="*/ 5189051 w 6128435"/>
              <a:gd name="connsiteY14" fmla="*/ 782518 h 6858000"/>
              <a:gd name="connsiteX15" fmla="*/ 5210428 w 6128435"/>
              <a:gd name="connsiteY15" fmla="*/ 815772 h 6858000"/>
              <a:gd name="connsiteX16" fmla="*/ 5221088 w 6128435"/>
              <a:gd name="connsiteY16" fmla="*/ 860193 h 6858000"/>
              <a:gd name="connsiteX17" fmla="*/ 5227653 w 6128435"/>
              <a:gd name="connsiteY17" fmla="*/ 886709 h 6858000"/>
              <a:gd name="connsiteX18" fmla="*/ 5230806 w 6128435"/>
              <a:gd name="connsiteY18" fmla="*/ 961354 h 6858000"/>
              <a:gd name="connsiteX19" fmla="*/ 5201018 w 6128435"/>
              <a:gd name="connsiteY19" fmla="*/ 1095027 h 6858000"/>
              <a:gd name="connsiteX20" fmla="*/ 5202153 w 6128435"/>
              <a:gd name="connsiteY20" fmla="*/ 1133224 h 6858000"/>
              <a:gd name="connsiteX21" fmla="*/ 5207370 w 6128435"/>
              <a:gd name="connsiteY21" fmla="*/ 1138097 h 6858000"/>
              <a:gd name="connsiteX22" fmla="*/ 5189234 w 6128435"/>
              <a:gd name="connsiteY22" fmla="*/ 1193495 h 6858000"/>
              <a:gd name="connsiteX23" fmla="*/ 5202769 w 6128435"/>
              <a:gd name="connsiteY23" fmla="*/ 1269450 h 6858000"/>
              <a:gd name="connsiteX24" fmla="*/ 5225968 w 6128435"/>
              <a:gd name="connsiteY24" fmla="*/ 1357994 h 6858000"/>
              <a:gd name="connsiteX25" fmla="*/ 5233819 w 6128435"/>
              <a:gd name="connsiteY25" fmla="*/ 1380922 h 6858000"/>
              <a:gd name="connsiteX26" fmla="*/ 5237226 w 6128435"/>
              <a:gd name="connsiteY26" fmla="*/ 1441327 h 6858000"/>
              <a:gd name="connsiteX27" fmla="*/ 5244434 w 6128435"/>
              <a:gd name="connsiteY27" fmla="*/ 1580810 h 6858000"/>
              <a:gd name="connsiteX28" fmla="*/ 5251453 w 6128435"/>
              <a:gd name="connsiteY28" fmla="*/ 1583934 h 6858000"/>
              <a:gd name="connsiteX29" fmla="*/ 5253136 w 6128435"/>
              <a:gd name="connsiteY29" fmla="*/ 1595457 h 6858000"/>
              <a:gd name="connsiteX30" fmla="*/ 5254863 w 6128435"/>
              <a:gd name="connsiteY30" fmla="*/ 1598311 h 6858000"/>
              <a:gd name="connsiteX31" fmla="*/ 5263491 w 6128435"/>
              <a:gd name="connsiteY31" fmla="*/ 1642938 h 6858000"/>
              <a:gd name="connsiteX32" fmla="*/ 5261314 w 6128435"/>
              <a:gd name="connsiteY32" fmla="*/ 1689177 h 6858000"/>
              <a:gd name="connsiteX33" fmla="*/ 5259788 w 6128435"/>
              <a:gd name="connsiteY33" fmla="*/ 1768516 h 6858000"/>
              <a:gd name="connsiteX34" fmla="*/ 5255696 w 6128435"/>
              <a:gd name="connsiteY34" fmla="*/ 1953770 h 6858000"/>
              <a:gd name="connsiteX35" fmla="*/ 5252592 w 6128435"/>
              <a:gd name="connsiteY35" fmla="*/ 2092210 h 6858000"/>
              <a:gd name="connsiteX36" fmla="*/ 5264303 w 6128435"/>
              <a:gd name="connsiteY36" fmla="*/ 2225157 h 6858000"/>
              <a:gd name="connsiteX37" fmla="*/ 5254949 w 6128435"/>
              <a:gd name="connsiteY37" fmla="*/ 2236160 h 6858000"/>
              <a:gd name="connsiteX38" fmla="*/ 5250104 w 6128435"/>
              <a:gd name="connsiteY38" fmla="*/ 2249166 h 6858000"/>
              <a:gd name="connsiteX39" fmla="*/ 5251214 w 6128435"/>
              <a:gd name="connsiteY39" fmla="*/ 2250944 h 6858000"/>
              <a:gd name="connsiteX40" fmla="*/ 5250644 w 6128435"/>
              <a:gd name="connsiteY40" fmla="*/ 2266619 h 6858000"/>
              <a:gd name="connsiteX41" fmla="*/ 5247111 w 6128435"/>
              <a:gd name="connsiteY41" fmla="*/ 2269679 h 6858000"/>
              <a:gd name="connsiteX42" fmla="*/ 5279312 w 6128435"/>
              <a:gd name="connsiteY42" fmla="*/ 2302757 h 6858000"/>
              <a:gd name="connsiteX43" fmla="*/ 5293877 w 6128435"/>
              <a:gd name="connsiteY43" fmla="*/ 2368649 h 6858000"/>
              <a:gd name="connsiteX44" fmla="*/ 5311338 w 6128435"/>
              <a:gd name="connsiteY44" fmla="*/ 2404034 h 6858000"/>
              <a:gd name="connsiteX45" fmla="*/ 5338366 w 6128435"/>
              <a:gd name="connsiteY45" fmla="*/ 2465052 h 6858000"/>
              <a:gd name="connsiteX46" fmla="*/ 5371263 w 6128435"/>
              <a:gd name="connsiteY46" fmla="*/ 2586413 h 6858000"/>
              <a:gd name="connsiteX47" fmla="*/ 5407503 w 6128435"/>
              <a:gd name="connsiteY47" fmla="*/ 2786290 h 6858000"/>
              <a:gd name="connsiteX48" fmla="*/ 5407356 w 6128435"/>
              <a:gd name="connsiteY48" fmla="*/ 2787545 h 6858000"/>
              <a:gd name="connsiteX49" fmla="*/ 5411130 w 6128435"/>
              <a:gd name="connsiteY49" fmla="*/ 2788640 h 6858000"/>
              <a:gd name="connsiteX50" fmla="*/ 5416439 w 6128435"/>
              <a:gd name="connsiteY50" fmla="*/ 2805666 h 6858000"/>
              <a:gd name="connsiteX51" fmla="*/ 5416589 w 6128435"/>
              <a:gd name="connsiteY51" fmla="*/ 2810822 h 6858000"/>
              <a:gd name="connsiteX52" fmla="*/ 5418542 w 6128435"/>
              <a:gd name="connsiteY52" fmla="*/ 2817745 h 6858000"/>
              <a:gd name="connsiteX53" fmla="*/ 5418847 w 6128435"/>
              <a:gd name="connsiteY53" fmla="*/ 2817825 h 6858000"/>
              <a:gd name="connsiteX54" fmla="*/ 5457023 w 6128435"/>
              <a:gd name="connsiteY54" fmla="*/ 2858292 h 6858000"/>
              <a:gd name="connsiteX55" fmla="*/ 5479298 w 6128435"/>
              <a:gd name="connsiteY55" fmla="*/ 2947791 h 6858000"/>
              <a:gd name="connsiteX56" fmla="*/ 5481770 w 6128435"/>
              <a:gd name="connsiteY56" fmla="*/ 2951352 h 6858000"/>
              <a:gd name="connsiteX57" fmla="*/ 5482045 w 6128435"/>
              <a:gd name="connsiteY57" fmla="*/ 2984371 h 6858000"/>
              <a:gd name="connsiteX58" fmla="*/ 5482415 w 6128435"/>
              <a:gd name="connsiteY58" fmla="*/ 3004079 h 6858000"/>
              <a:gd name="connsiteX59" fmla="*/ 5483865 w 6128435"/>
              <a:gd name="connsiteY59" fmla="*/ 3005467 h 6858000"/>
              <a:gd name="connsiteX60" fmla="*/ 5482236 w 6128435"/>
              <a:gd name="connsiteY60" fmla="*/ 3019791 h 6858000"/>
              <a:gd name="connsiteX61" fmla="*/ 5481505 w 6128435"/>
              <a:gd name="connsiteY61" fmla="*/ 3095286 h 6858000"/>
              <a:gd name="connsiteX62" fmla="*/ 5477595 w 6128435"/>
              <a:gd name="connsiteY62" fmla="*/ 3250534 h 6858000"/>
              <a:gd name="connsiteX63" fmla="*/ 5532836 w 6128435"/>
              <a:gd name="connsiteY63" fmla="*/ 3353840 h 6858000"/>
              <a:gd name="connsiteX64" fmla="*/ 5561229 w 6128435"/>
              <a:gd name="connsiteY64" fmla="*/ 3395784 h 6858000"/>
              <a:gd name="connsiteX65" fmla="*/ 5589758 w 6128435"/>
              <a:gd name="connsiteY65" fmla="*/ 3506453 h 6858000"/>
              <a:gd name="connsiteX66" fmla="*/ 5596144 w 6128435"/>
              <a:gd name="connsiteY66" fmla="*/ 3534624 h 6858000"/>
              <a:gd name="connsiteX67" fmla="*/ 5597750 w 6128435"/>
              <a:gd name="connsiteY67" fmla="*/ 3534129 h 6858000"/>
              <a:gd name="connsiteX68" fmla="*/ 5599700 w 6128435"/>
              <a:gd name="connsiteY68" fmla="*/ 3547221 h 6858000"/>
              <a:gd name="connsiteX69" fmla="*/ 5615031 w 6128435"/>
              <a:gd name="connsiteY69" fmla="*/ 3557482 h 6858000"/>
              <a:gd name="connsiteX70" fmla="*/ 5618377 w 6128435"/>
              <a:gd name="connsiteY70" fmla="*/ 3588431 h 6858000"/>
              <a:gd name="connsiteX71" fmla="*/ 5612155 w 6128435"/>
              <a:gd name="connsiteY71" fmla="*/ 3589869 h 6858000"/>
              <a:gd name="connsiteX72" fmla="*/ 5620843 w 6128435"/>
              <a:gd name="connsiteY72" fmla="*/ 3606745 h 6858000"/>
              <a:gd name="connsiteX73" fmla="*/ 5655472 w 6128435"/>
              <a:gd name="connsiteY73" fmla="*/ 3678877 h 6858000"/>
              <a:gd name="connsiteX74" fmla="*/ 5680448 w 6128435"/>
              <a:gd name="connsiteY74" fmla="*/ 3717760 h 6858000"/>
              <a:gd name="connsiteX75" fmla="*/ 5683015 w 6128435"/>
              <a:gd name="connsiteY75" fmla="*/ 3762025 h 6858000"/>
              <a:gd name="connsiteX76" fmla="*/ 5696643 w 6128435"/>
              <a:gd name="connsiteY76" fmla="*/ 3773888 h 6858000"/>
              <a:gd name="connsiteX77" fmla="*/ 5699203 w 6128435"/>
              <a:gd name="connsiteY77" fmla="*/ 3775823 h 6858000"/>
              <a:gd name="connsiteX78" fmla="*/ 5704824 w 6128435"/>
              <a:gd name="connsiteY78" fmla="*/ 3785966 h 6858000"/>
              <a:gd name="connsiteX79" fmla="*/ 5712204 w 6128435"/>
              <a:gd name="connsiteY79" fmla="*/ 3785830 h 6858000"/>
              <a:gd name="connsiteX80" fmla="*/ 5724816 w 6128435"/>
              <a:gd name="connsiteY80" fmla="*/ 3798949 h 6858000"/>
              <a:gd name="connsiteX81" fmla="*/ 5733539 w 6128435"/>
              <a:gd name="connsiteY81" fmla="*/ 3818457 h 6858000"/>
              <a:gd name="connsiteX82" fmla="*/ 5768491 w 6128435"/>
              <a:gd name="connsiteY82" fmla="*/ 3914399 h 6858000"/>
              <a:gd name="connsiteX83" fmla="*/ 5793123 w 6128435"/>
              <a:gd name="connsiteY83" fmla="*/ 3969952 h 6858000"/>
              <a:gd name="connsiteX84" fmla="*/ 5808321 w 6128435"/>
              <a:gd name="connsiteY84" fmla="*/ 3988153 h 6858000"/>
              <a:gd name="connsiteX85" fmla="*/ 5825621 w 6128435"/>
              <a:gd name="connsiteY85" fmla="*/ 4015525 h 6858000"/>
              <a:gd name="connsiteX86" fmla="*/ 5860672 w 6128435"/>
              <a:gd name="connsiteY86" fmla="*/ 4061579 h 6858000"/>
              <a:gd name="connsiteX87" fmla="*/ 5872173 w 6128435"/>
              <a:gd name="connsiteY87" fmla="*/ 4088497 h 6858000"/>
              <a:gd name="connsiteX88" fmla="*/ 5883705 w 6128435"/>
              <a:gd name="connsiteY88" fmla="*/ 4101899 h 6858000"/>
              <a:gd name="connsiteX89" fmla="*/ 5885314 w 6128435"/>
              <a:gd name="connsiteY89" fmla="*/ 4108387 h 6858000"/>
              <a:gd name="connsiteX90" fmla="*/ 5894095 w 6128435"/>
              <a:gd name="connsiteY90" fmla="*/ 4128857 h 6858000"/>
              <a:gd name="connsiteX91" fmla="*/ 5898339 w 6128435"/>
              <a:gd name="connsiteY91" fmla="*/ 4140800 h 6858000"/>
              <a:gd name="connsiteX92" fmla="*/ 5899734 w 6128435"/>
              <a:gd name="connsiteY92" fmla="*/ 4145632 h 6858000"/>
              <a:gd name="connsiteX93" fmla="*/ 5903513 w 6128435"/>
              <a:gd name="connsiteY93" fmla="*/ 4187661 h 6858000"/>
              <a:gd name="connsiteX94" fmla="*/ 5917114 w 6128435"/>
              <a:gd name="connsiteY94" fmla="*/ 4213096 h 6858000"/>
              <a:gd name="connsiteX95" fmla="*/ 5921153 w 6128435"/>
              <a:gd name="connsiteY95" fmla="*/ 4236222 h 6858000"/>
              <a:gd name="connsiteX96" fmla="*/ 5924233 w 6128435"/>
              <a:gd name="connsiteY96" fmla="*/ 4242060 h 6858000"/>
              <a:gd name="connsiteX97" fmla="*/ 5928910 w 6128435"/>
              <a:gd name="connsiteY97" fmla="*/ 4300973 h 6858000"/>
              <a:gd name="connsiteX98" fmla="*/ 5939320 w 6128435"/>
              <a:gd name="connsiteY98" fmla="*/ 4340435 h 6858000"/>
              <a:gd name="connsiteX99" fmla="*/ 5946705 w 6128435"/>
              <a:gd name="connsiteY99" fmla="*/ 4428051 h 6858000"/>
              <a:gd name="connsiteX100" fmla="*/ 5949261 w 6128435"/>
              <a:gd name="connsiteY100" fmla="*/ 4449185 h 6858000"/>
              <a:gd name="connsiteX101" fmla="*/ 5957504 w 6128435"/>
              <a:gd name="connsiteY101" fmla="*/ 4465911 h 6858000"/>
              <a:gd name="connsiteX102" fmla="*/ 5964689 w 6128435"/>
              <a:gd name="connsiteY102" fmla="*/ 4468532 h 6858000"/>
              <a:gd name="connsiteX103" fmla="*/ 5967062 w 6128435"/>
              <a:gd name="connsiteY103" fmla="*/ 4479923 h 6858000"/>
              <a:gd name="connsiteX104" fmla="*/ 5968960 w 6128435"/>
              <a:gd name="connsiteY104" fmla="*/ 4482655 h 6858000"/>
              <a:gd name="connsiteX105" fmla="*/ 5978567 w 6128435"/>
              <a:gd name="connsiteY105" fmla="*/ 4498605 h 6858000"/>
              <a:gd name="connsiteX106" fmla="*/ 5980106 w 6128435"/>
              <a:gd name="connsiteY106" fmla="*/ 4585087 h 6858000"/>
              <a:gd name="connsiteX107" fmla="*/ 5998138 w 6128435"/>
              <a:gd name="connsiteY107" fmla="*/ 4697518 h 6858000"/>
              <a:gd name="connsiteX108" fmla="*/ 6013516 w 6128435"/>
              <a:gd name="connsiteY108" fmla="*/ 4786619 h 6858000"/>
              <a:gd name="connsiteX109" fmla="*/ 6025404 w 6128435"/>
              <a:gd name="connsiteY109" fmla="*/ 4858148 h 6858000"/>
              <a:gd name="connsiteX110" fmla="*/ 6007749 w 6128435"/>
              <a:gd name="connsiteY110" fmla="*/ 4964715 h 6858000"/>
              <a:gd name="connsiteX111" fmla="*/ 6005269 w 6128435"/>
              <a:gd name="connsiteY111" fmla="*/ 5150567 h 6858000"/>
              <a:gd name="connsiteX112" fmla="*/ 6001127 w 6128435"/>
              <a:gd name="connsiteY112" fmla="*/ 5164609 h 6858000"/>
              <a:gd name="connsiteX113" fmla="*/ 5996647 w 6128435"/>
              <a:gd name="connsiteY113" fmla="*/ 5185640 h 6858000"/>
              <a:gd name="connsiteX114" fmla="*/ 5998514 w 6128435"/>
              <a:gd name="connsiteY114" fmla="*/ 5189673 h 6858000"/>
              <a:gd name="connsiteX115" fmla="*/ 5995970 w 6128435"/>
              <a:gd name="connsiteY115" fmla="*/ 5221547 h 6858000"/>
              <a:gd name="connsiteX116" fmla="*/ 5997218 w 6128435"/>
              <a:gd name="connsiteY116" fmla="*/ 5222031 h 6858000"/>
              <a:gd name="connsiteX117" fmla="*/ 6002116 w 6128435"/>
              <a:gd name="connsiteY117" fmla="*/ 5231223 h 6858000"/>
              <a:gd name="connsiteX118" fmla="*/ 6008541 w 6128435"/>
              <a:gd name="connsiteY118" fmla="*/ 5248680 h 6858000"/>
              <a:gd name="connsiteX119" fmla="*/ 6039260 w 6128435"/>
              <a:gd name="connsiteY119" fmla="*/ 5289518 h 6858000"/>
              <a:gd name="connsiteX120" fmla="*/ 6036748 w 6128435"/>
              <a:gd name="connsiteY120" fmla="*/ 5322752 h 6858000"/>
              <a:gd name="connsiteX121" fmla="*/ 6036943 w 6128435"/>
              <a:gd name="connsiteY121" fmla="*/ 5329480 h 6858000"/>
              <a:gd name="connsiteX122" fmla="*/ 6037236 w 6128435"/>
              <a:gd name="connsiteY122" fmla="*/ 5329634 h 6858000"/>
              <a:gd name="connsiteX123" fmla="*/ 6038019 w 6128435"/>
              <a:gd name="connsiteY123" fmla="*/ 5336764 h 6858000"/>
              <a:gd name="connsiteX124" fmla="*/ 6037298 w 6128435"/>
              <a:gd name="connsiteY124" fmla="*/ 5341753 h 6858000"/>
              <a:gd name="connsiteX125" fmla="*/ 6037677 w 6128435"/>
              <a:gd name="connsiteY125" fmla="*/ 5354807 h 6858000"/>
              <a:gd name="connsiteX126" fmla="*/ 6039728 w 6128435"/>
              <a:gd name="connsiteY126" fmla="*/ 5359416 h 6858000"/>
              <a:gd name="connsiteX127" fmla="*/ 6043311 w 6128435"/>
              <a:gd name="connsiteY127" fmla="*/ 5361407 h 6858000"/>
              <a:gd name="connsiteX128" fmla="*/ 6042954 w 6128435"/>
              <a:gd name="connsiteY128" fmla="*/ 5362576 h 6858000"/>
              <a:gd name="connsiteX129" fmla="*/ 6053435 w 6128435"/>
              <a:gd name="connsiteY129" fmla="*/ 5387547 h 6858000"/>
              <a:gd name="connsiteX130" fmla="*/ 6065933 w 6128435"/>
              <a:gd name="connsiteY130" fmla="*/ 5443002 h 6858000"/>
              <a:gd name="connsiteX131" fmla="*/ 6068640 w 6128435"/>
              <a:gd name="connsiteY131" fmla="*/ 5474503 h 6858000"/>
              <a:gd name="connsiteX132" fmla="*/ 6080922 w 6128435"/>
              <a:gd name="connsiteY132" fmla="*/ 5561070 h 6858000"/>
              <a:gd name="connsiteX133" fmla="*/ 6096949 w 6128435"/>
              <a:gd name="connsiteY133" fmla="*/ 5648179 h 6858000"/>
              <a:gd name="connsiteX134" fmla="*/ 6125703 w 6128435"/>
              <a:gd name="connsiteY134" fmla="*/ 5692894 h 6858000"/>
              <a:gd name="connsiteX135" fmla="*/ 6126670 w 6128435"/>
              <a:gd name="connsiteY135" fmla="*/ 5697882 h 6858000"/>
              <a:gd name="connsiteX136" fmla="*/ 6124061 w 6128435"/>
              <a:gd name="connsiteY136" fmla="*/ 5710294 h 6858000"/>
              <a:gd name="connsiteX137" fmla="*/ 6122213 w 6128435"/>
              <a:gd name="connsiteY137" fmla="*/ 5714762 h 6858000"/>
              <a:gd name="connsiteX138" fmla="*/ 6121353 w 6128435"/>
              <a:gd name="connsiteY138" fmla="*/ 5721725 h 6858000"/>
              <a:gd name="connsiteX139" fmla="*/ 6121607 w 6128435"/>
              <a:gd name="connsiteY139" fmla="*/ 5721959 h 6858000"/>
              <a:gd name="connsiteX140" fmla="*/ 6120262 w 6128435"/>
              <a:gd name="connsiteY140" fmla="*/ 5728358 h 6858000"/>
              <a:gd name="connsiteX141" fmla="*/ 6110194 w 6128435"/>
              <a:gd name="connsiteY141" fmla="*/ 5758853 h 6858000"/>
              <a:gd name="connsiteX142" fmla="*/ 6127519 w 6128435"/>
              <a:gd name="connsiteY142" fmla="*/ 5865775 h 6858000"/>
              <a:gd name="connsiteX143" fmla="*/ 6128435 w 6128435"/>
              <a:gd name="connsiteY143" fmla="*/ 5870164 h 6858000"/>
              <a:gd name="connsiteX144" fmla="*/ 6119217 w 6128435"/>
              <a:gd name="connsiteY144" fmla="*/ 5888542 h 6858000"/>
              <a:gd name="connsiteX145" fmla="*/ 6115966 w 6128435"/>
              <a:gd name="connsiteY145" fmla="*/ 5898387 h 6858000"/>
              <a:gd name="connsiteX146" fmla="*/ 6111924 w 6128435"/>
              <a:gd name="connsiteY146" fmla="*/ 5900444 h 6858000"/>
              <a:gd name="connsiteX147" fmla="*/ 6108716 w 6128435"/>
              <a:gd name="connsiteY147" fmla="*/ 5915345 h 6858000"/>
              <a:gd name="connsiteX148" fmla="*/ 6109524 w 6128435"/>
              <a:gd name="connsiteY148" fmla="*/ 5917328 h 6858000"/>
              <a:gd name="connsiteX149" fmla="*/ 6102493 w 6128435"/>
              <a:gd name="connsiteY149" fmla="*/ 5928602 h 6858000"/>
              <a:gd name="connsiteX150" fmla="*/ 6056863 w 6128435"/>
              <a:gd name="connsiteY150" fmla="*/ 6000643 h 6858000"/>
              <a:gd name="connsiteX151" fmla="*/ 6045436 w 6128435"/>
              <a:gd name="connsiteY151" fmla="*/ 6124480 h 6858000"/>
              <a:gd name="connsiteX152" fmla="*/ 6030489 w 6128435"/>
              <a:gd name="connsiteY152" fmla="*/ 6317666 h 6858000"/>
              <a:gd name="connsiteX153" fmla="*/ 6007492 w 6128435"/>
              <a:gd name="connsiteY153" fmla="*/ 6440818 h 6858000"/>
              <a:gd name="connsiteX154" fmla="*/ 6009467 w 6128435"/>
              <a:gd name="connsiteY154" fmla="*/ 6487076 h 6858000"/>
              <a:gd name="connsiteX155" fmla="*/ 5995064 w 6128435"/>
              <a:gd name="connsiteY155" fmla="*/ 6540791 h 6858000"/>
              <a:gd name="connsiteX156" fmla="*/ 5996309 w 6128435"/>
              <a:gd name="connsiteY156" fmla="*/ 6543961 h 6858000"/>
              <a:gd name="connsiteX157" fmla="*/ 5996048 w 6128435"/>
              <a:gd name="connsiteY157" fmla="*/ 6555444 h 6858000"/>
              <a:gd name="connsiteX158" fmla="*/ 6002524 w 6128435"/>
              <a:gd name="connsiteY158" fmla="*/ 6560188 h 6858000"/>
              <a:gd name="connsiteX159" fmla="*/ 6006823 w 6128435"/>
              <a:gd name="connsiteY159" fmla="*/ 6578546 h 6858000"/>
              <a:gd name="connsiteX160" fmla="*/ 6004510 w 6128435"/>
              <a:gd name="connsiteY160" fmla="*/ 6599256 h 6858000"/>
              <a:gd name="connsiteX161" fmla="*/ 5986207 w 6128435"/>
              <a:gd name="connsiteY161" fmla="*/ 6695855 h 6858000"/>
              <a:gd name="connsiteX162" fmla="*/ 5979428 w 6128435"/>
              <a:gd name="connsiteY162" fmla="*/ 6754678 h 6858000"/>
              <a:gd name="connsiteX163" fmla="*/ 5983398 w 6128435"/>
              <a:gd name="connsiteY163" fmla="*/ 6778641 h 6858000"/>
              <a:gd name="connsiteX164" fmla="*/ 5984543 w 6128435"/>
              <a:gd name="connsiteY164" fmla="*/ 6811016 h 6858000"/>
              <a:gd name="connsiteX165" fmla="*/ 5981802 w 6128435"/>
              <a:gd name="connsiteY165" fmla="*/ 6838578 h 6858000"/>
              <a:gd name="connsiteX166" fmla="*/ 5979671 w 6128435"/>
              <a:gd name="connsiteY166" fmla="*/ 6858000 h 6858000"/>
              <a:gd name="connsiteX167" fmla="*/ 0 w 6128435"/>
              <a:gd name="connsiteY167" fmla="*/ 6858000 h 6858000"/>
              <a:gd name="connsiteX168" fmla="*/ 0 w 6128435"/>
              <a:gd name="connsiteY16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201957 w 6128435"/>
              <a:gd name="connsiteY12" fmla="*/ 736835 h 6858000"/>
              <a:gd name="connsiteX13" fmla="*/ 5189051 w 6128435"/>
              <a:gd name="connsiteY13" fmla="*/ 782518 h 6858000"/>
              <a:gd name="connsiteX14" fmla="*/ 5210428 w 6128435"/>
              <a:gd name="connsiteY14" fmla="*/ 815772 h 6858000"/>
              <a:gd name="connsiteX15" fmla="*/ 5221088 w 6128435"/>
              <a:gd name="connsiteY15" fmla="*/ 860193 h 6858000"/>
              <a:gd name="connsiteX16" fmla="*/ 5227653 w 6128435"/>
              <a:gd name="connsiteY16" fmla="*/ 886709 h 6858000"/>
              <a:gd name="connsiteX17" fmla="*/ 5230806 w 6128435"/>
              <a:gd name="connsiteY17" fmla="*/ 961354 h 6858000"/>
              <a:gd name="connsiteX18" fmla="*/ 5201018 w 6128435"/>
              <a:gd name="connsiteY18" fmla="*/ 1095027 h 6858000"/>
              <a:gd name="connsiteX19" fmla="*/ 5202153 w 6128435"/>
              <a:gd name="connsiteY19" fmla="*/ 1133224 h 6858000"/>
              <a:gd name="connsiteX20" fmla="*/ 5207370 w 6128435"/>
              <a:gd name="connsiteY20" fmla="*/ 1138097 h 6858000"/>
              <a:gd name="connsiteX21" fmla="*/ 5189234 w 6128435"/>
              <a:gd name="connsiteY21" fmla="*/ 1193495 h 6858000"/>
              <a:gd name="connsiteX22" fmla="*/ 5202769 w 6128435"/>
              <a:gd name="connsiteY22" fmla="*/ 1269450 h 6858000"/>
              <a:gd name="connsiteX23" fmla="*/ 5225968 w 6128435"/>
              <a:gd name="connsiteY23" fmla="*/ 1357994 h 6858000"/>
              <a:gd name="connsiteX24" fmla="*/ 5233819 w 6128435"/>
              <a:gd name="connsiteY24" fmla="*/ 1380922 h 6858000"/>
              <a:gd name="connsiteX25" fmla="*/ 5237226 w 6128435"/>
              <a:gd name="connsiteY25" fmla="*/ 1441327 h 6858000"/>
              <a:gd name="connsiteX26" fmla="*/ 5244434 w 6128435"/>
              <a:gd name="connsiteY26" fmla="*/ 1580810 h 6858000"/>
              <a:gd name="connsiteX27" fmla="*/ 5251453 w 6128435"/>
              <a:gd name="connsiteY27" fmla="*/ 1583934 h 6858000"/>
              <a:gd name="connsiteX28" fmla="*/ 5253136 w 6128435"/>
              <a:gd name="connsiteY28" fmla="*/ 1595457 h 6858000"/>
              <a:gd name="connsiteX29" fmla="*/ 5254863 w 6128435"/>
              <a:gd name="connsiteY29" fmla="*/ 1598311 h 6858000"/>
              <a:gd name="connsiteX30" fmla="*/ 5263491 w 6128435"/>
              <a:gd name="connsiteY30" fmla="*/ 1642938 h 6858000"/>
              <a:gd name="connsiteX31" fmla="*/ 5261314 w 6128435"/>
              <a:gd name="connsiteY31" fmla="*/ 1689177 h 6858000"/>
              <a:gd name="connsiteX32" fmla="*/ 5259788 w 6128435"/>
              <a:gd name="connsiteY32" fmla="*/ 1768516 h 6858000"/>
              <a:gd name="connsiteX33" fmla="*/ 5255696 w 6128435"/>
              <a:gd name="connsiteY33" fmla="*/ 1953770 h 6858000"/>
              <a:gd name="connsiteX34" fmla="*/ 5252592 w 6128435"/>
              <a:gd name="connsiteY34" fmla="*/ 2092210 h 6858000"/>
              <a:gd name="connsiteX35" fmla="*/ 5264303 w 6128435"/>
              <a:gd name="connsiteY35" fmla="*/ 2225157 h 6858000"/>
              <a:gd name="connsiteX36" fmla="*/ 5254949 w 6128435"/>
              <a:gd name="connsiteY36" fmla="*/ 2236160 h 6858000"/>
              <a:gd name="connsiteX37" fmla="*/ 5250104 w 6128435"/>
              <a:gd name="connsiteY37" fmla="*/ 2249166 h 6858000"/>
              <a:gd name="connsiteX38" fmla="*/ 5251214 w 6128435"/>
              <a:gd name="connsiteY38" fmla="*/ 2250944 h 6858000"/>
              <a:gd name="connsiteX39" fmla="*/ 5250644 w 6128435"/>
              <a:gd name="connsiteY39" fmla="*/ 2266619 h 6858000"/>
              <a:gd name="connsiteX40" fmla="*/ 5247111 w 6128435"/>
              <a:gd name="connsiteY40" fmla="*/ 2269679 h 6858000"/>
              <a:gd name="connsiteX41" fmla="*/ 5279312 w 6128435"/>
              <a:gd name="connsiteY41" fmla="*/ 2302757 h 6858000"/>
              <a:gd name="connsiteX42" fmla="*/ 5293877 w 6128435"/>
              <a:gd name="connsiteY42" fmla="*/ 2368649 h 6858000"/>
              <a:gd name="connsiteX43" fmla="*/ 5311338 w 6128435"/>
              <a:gd name="connsiteY43" fmla="*/ 2404034 h 6858000"/>
              <a:gd name="connsiteX44" fmla="*/ 5338366 w 6128435"/>
              <a:gd name="connsiteY44" fmla="*/ 2465052 h 6858000"/>
              <a:gd name="connsiteX45" fmla="*/ 5371263 w 6128435"/>
              <a:gd name="connsiteY45" fmla="*/ 2586413 h 6858000"/>
              <a:gd name="connsiteX46" fmla="*/ 5407503 w 6128435"/>
              <a:gd name="connsiteY46" fmla="*/ 2786290 h 6858000"/>
              <a:gd name="connsiteX47" fmla="*/ 5407356 w 6128435"/>
              <a:gd name="connsiteY47" fmla="*/ 2787545 h 6858000"/>
              <a:gd name="connsiteX48" fmla="*/ 5411130 w 6128435"/>
              <a:gd name="connsiteY48" fmla="*/ 2788640 h 6858000"/>
              <a:gd name="connsiteX49" fmla="*/ 5416439 w 6128435"/>
              <a:gd name="connsiteY49" fmla="*/ 2805666 h 6858000"/>
              <a:gd name="connsiteX50" fmla="*/ 5416589 w 6128435"/>
              <a:gd name="connsiteY50" fmla="*/ 2810822 h 6858000"/>
              <a:gd name="connsiteX51" fmla="*/ 5418542 w 6128435"/>
              <a:gd name="connsiteY51" fmla="*/ 2817745 h 6858000"/>
              <a:gd name="connsiteX52" fmla="*/ 5418847 w 6128435"/>
              <a:gd name="connsiteY52" fmla="*/ 2817825 h 6858000"/>
              <a:gd name="connsiteX53" fmla="*/ 5457023 w 6128435"/>
              <a:gd name="connsiteY53" fmla="*/ 2858292 h 6858000"/>
              <a:gd name="connsiteX54" fmla="*/ 5479298 w 6128435"/>
              <a:gd name="connsiteY54" fmla="*/ 2947791 h 6858000"/>
              <a:gd name="connsiteX55" fmla="*/ 5481770 w 6128435"/>
              <a:gd name="connsiteY55" fmla="*/ 2951352 h 6858000"/>
              <a:gd name="connsiteX56" fmla="*/ 5482045 w 6128435"/>
              <a:gd name="connsiteY56" fmla="*/ 2984371 h 6858000"/>
              <a:gd name="connsiteX57" fmla="*/ 5482415 w 6128435"/>
              <a:gd name="connsiteY57" fmla="*/ 3004079 h 6858000"/>
              <a:gd name="connsiteX58" fmla="*/ 5483865 w 6128435"/>
              <a:gd name="connsiteY58" fmla="*/ 3005467 h 6858000"/>
              <a:gd name="connsiteX59" fmla="*/ 5482236 w 6128435"/>
              <a:gd name="connsiteY59" fmla="*/ 3019791 h 6858000"/>
              <a:gd name="connsiteX60" fmla="*/ 5481505 w 6128435"/>
              <a:gd name="connsiteY60" fmla="*/ 3095286 h 6858000"/>
              <a:gd name="connsiteX61" fmla="*/ 5477595 w 6128435"/>
              <a:gd name="connsiteY61" fmla="*/ 3250534 h 6858000"/>
              <a:gd name="connsiteX62" fmla="*/ 5532836 w 6128435"/>
              <a:gd name="connsiteY62" fmla="*/ 3353840 h 6858000"/>
              <a:gd name="connsiteX63" fmla="*/ 5561229 w 6128435"/>
              <a:gd name="connsiteY63" fmla="*/ 3395784 h 6858000"/>
              <a:gd name="connsiteX64" fmla="*/ 5589758 w 6128435"/>
              <a:gd name="connsiteY64" fmla="*/ 3506453 h 6858000"/>
              <a:gd name="connsiteX65" fmla="*/ 5596144 w 6128435"/>
              <a:gd name="connsiteY65" fmla="*/ 3534624 h 6858000"/>
              <a:gd name="connsiteX66" fmla="*/ 5597750 w 6128435"/>
              <a:gd name="connsiteY66" fmla="*/ 3534129 h 6858000"/>
              <a:gd name="connsiteX67" fmla="*/ 5599700 w 6128435"/>
              <a:gd name="connsiteY67" fmla="*/ 3547221 h 6858000"/>
              <a:gd name="connsiteX68" fmla="*/ 5615031 w 6128435"/>
              <a:gd name="connsiteY68" fmla="*/ 3557482 h 6858000"/>
              <a:gd name="connsiteX69" fmla="*/ 5618377 w 6128435"/>
              <a:gd name="connsiteY69" fmla="*/ 3588431 h 6858000"/>
              <a:gd name="connsiteX70" fmla="*/ 5612155 w 6128435"/>
              <a:gd name="connsiteY70" fmla="*/ 3589869 h 6858000"/>
              <a:gd name="connsiteX71" fmla="*/ 5620843 w 6128435"/>
              <a:gd name="connsiteY71" fmla="*/ 3606745 h 6858000"/>
              <a:gd name="connsiteX72" fmla="*/ 5655472 w 6128435"/>
              <a:gd name="connsiteY72" fmla="*/ 3678877 h 6858000"/>
              <a:gd name="connsiteX73" fmla="*/ 5680448 w 6128435"/>
              <a:gd name="connsiteY73" fmla="*/ 3717760 h 6858000"/>
              <a:gd name="connsiteX74" fmla="*/ 5683015 w 6128435"/>
              <a:gd name="connsiteY74" fmla="*/ 3762025 h 6858000"/>
              <a:gd name="connsiteX75" fmla="*/ 5696643 w 6128435"/>
              <a:gd name="connsiteY75" fmla="*/ 3773888 h 6858000"/>
              <a:gd name="connsiteX76" fmla="*/ 5699203 w 6128435"/>
              <a:gd name="connsiteY76" fmla="*/ 3775823 h 6858000"/>
              <a:gd name="connsiteX77" fmla="*/ 5704824 w 6128435"/>
              <a:gd name="connsiteY77" fmla="*/ 3785966 h 6858000"/>
              <a:gd name="connsiteX78" fmla="*/ 5712204 w 6128435"/>
              <a:gd name="connsiteY78" fmla="*/ 3785830 h 6858000"/>
              <a:gd name="connsiteX79" fmla="*/ 5724816 w 6128435"/>
              <a:gd name="connsiteY79" fmla="*/ 3798949 h 6858000"/>
              <a:gd name="connsiteX80" fmla="*/ 5733539 w 6128435"/>
              <a:gd name="connsiteY80" fmla="*/ 3818457 h 6858000"/>
              <a:gd name="connsiteX81" fmla="*/ 5768491 w 6128435"/>
              <a:gd name="connsiteY81" fmla="*/ 3914399 h 6858000"/>
              <a:gd name="connsiteX82" fmla="*/ 5793123 w 6128435"/>
              <a:gd name="connsiteY82" fmla="*/ 3969952 h 6858000"/>
              <a:gd name="connsiteX83" fmla="*/ 5808321 w 6128435"/>
              <a:gd name="connsiteY83" fmla="*/ 3988153 h 6858000"/>
              <a:gd name="connsiteX84" fmla="*/ 5825621 w 6128435"/>
              <a:gd name="connsiteY84" fmla="*/ 4015525 h 6858000"/>
              <a:gd name="connsiteX85" fmla="*/ 5860672 w 6128435"/>
              <a:gd name="connsiteY85" fmla="*/ 4061579 h 6858000"/>
              <a:gd name="connsiteX86" fmla="*/ 5872173 w 6128435"/>
              <a:gd name="connsiteY86" fmla="*/ 4088497 h 6858000"/>
              <a:gd name="connsiteX87" fmla="*/ 5883705 w 6128435"/>
              <a:gd name="connsiteY87" fmla="*/ 4101899 h 6858000"/>
              <a:gd name="connsiteX88" fmla="*/ 5885314 w 6128435"/>
              <a:gd name="connsiteY88" fmla="*/ 4108387 h 6858000"/>
              <a:gd name="connsiteX89" fmla="*/ 5894095 w 6128435"/>
              <a:gd name="connsiteY89" fmla="*/ 4128857 h 6858000"/>
              <a:gd name="connsiteX90" fmla="*/ 5898339 w 6128435"/>
              <a:gd name="connsiteY90" fmla="*/ 4140800 h 6858000"/>
              <a:gd name="connsiteX91" fmla="*/ 5899734 w 6128435"/>
              <a:gd name="connsiteY91" fmla="*/ 4145632 h 6858000"/>
              <a:gd name="connsiteX92" fmla="*/ 5903513 w 6128435"/>
              <a:gd name="connsiteY92" fmla="*/ 4187661 h 6858000"/>
              <a:gd name="connsiteX93" fmla="*/ 5917114 w 6128435"/>
              <a:gd name="connsiteY93" fmla="*/ 4213096 h 6858000"/>
              <a:gd name="connsiteX94" fmla="*/ 5921153 w 6128435"/>
              <a:gd name="connsiteY94" fmla="*/ 4236222 h 6858000"/>
              <a:gd name="connsiteX95" fmla="*/ 5924233 w 6128435"/>
              <a:gd name="connsiteY95" fmla="*/ 4242060 h 6858000"/>
              <a:gd name="connsiteX96" fmla="*/ 5928910 w 6128435"/>
              <a:gd name="connsiteY96" fmla="*/ 4300973 h 6858000"/>
              <a:gd name="connsiteX97" fmla="*/ 5939320 w 6128435"/>
              <a:gd name="connsiteY97" fmla="*/ 4340435 h 6858000"/>
              <a:gd name="connsiteX98" fmla="*/ 5946705 w 6128435"/>
              <a:gd name="connsiteY98" fmla="*/ 4428051 h 6858000"/>
              <a:gd name="connsiteX99" fmla="*/ 5949261 w 6128435"/>
              <a:gd name="connsiteY99" fmla="*/ 4449185 h 6858000"/>
              <a:gd name="connsiteX100" fmla="*/ 5957504 w 6128435"/>
              <a:gd name="connsiteY100" fmla="*/ 4465911 h 6858000"/>
              <a:gd name="connsiteX101" fmla="*/ 5964689 w 6128435"/>
              <a:gd name="connsiteY101" fmla="*/ 4468532 h 6858000"/>
              <a:gd name="connsiteX102" fmla="*/ 5967062 w 6128435"/>
              <a:gd name="connsiteY102" fmla="*/ 4479923 h 6858000"/>
              <a:gd name="connsiteX103" fmla="*/ 5968960 w 6128435"/>
              <a:gd name="connsiteY103" fmla="*/ 4482655 h 6858000"/>
              <a:gd name="connsiteX104" fmla="*/ 5978567 w 6128435"/>
              <a:gd name="connsiteY104" fmla="*/ 4498605 h 6858000"/>
              <a:gd name="connsiteX105" fmla="*/ 5980106 w 6128435"/>
              <a:gd name="connsiteY105" fmla="*/ 4585087 h 6858000"/>
              <a:gd name="connsiteX106" fmla="*/ 5998138 w 6128435"/>
              <a:gd name="connsiteY106" fmla="*/ 4697518 h 6858000"/>
              <a:gd name="connsiteX107" fmla="*/ 6013516 w 6128435"/>
              <a:gd name="connsiteY107" fmla="*/ 4786619 h 6858000"/>
              <a:gd name="connsiteX108" fmla="*/ 6025404 w 6128435"/>
              <a:gd name="connsiteY108" fmla="*/ 4858148 h 6858000"/>
              <a:gd name="connsiteX109" fmla="*/ 6007749 w 6128435"/>
              <a:gd name="connsiteY109" fmla="*/ 4964715 h 6858000"/>
              <a:gd name="connsiteX110" fmla="*/ 6005269 w 6128435"/>
              <a:gd name="connsiteY110" fmla="*/ 5150567 h 6858000"/>
              <a:gd name="connsiteX111" fmla="*/ 6001127 w 6128435"/>
              <a:gd name="connsiteY111" fmla="*/ 5164609 h 6858000"/>
              <a:gd name="connsiteX112" fmla="*/ 5996647 w 6128435"/>
              <a:gd name="connsiteY112" fmla="*/ 5185640 h 6858000"/>
              <a:gd name="connsiteX113" fmla="*/ 5998514 w 6128435"/>
              <a:gd name="connsiteY113" fmla="*/ 5189673 h 6858000"/>
              <a:gd name="connsiteX114" fmla="*/ 5995970 w 6128435"/>
              <a:gd name="connsiteY114" fmla="*/ 5221547 h 6858000"/>
              <a:gd name="connsiteX115" fmla="*/ 5997218 w 6128435"/>
              <a:gd name="connsiteY115" fmla="*/ 5222031 h 6858000"/>
              <a:gd name="connsiteX116" fmla="*/ 6002116 w 6128435"/>
              <a:gd name="connsiteY116" fmla="*/ 5231223 h 6858000"/>
              <a:gd name="connsiteX117" fmla="*/ 6008541 w 6128435"/>
              <a:gd name="connsiteY117" fmla="*/ 5248680 h 6858000"/>
              <a:gd name="connsiteX118" fmla="*/ 6039260 w 6128435"/>
              <a:gd name="connsiteY118" fmla="*/ 5289518 h 6858000"/>
              <a:gd name="connsiteX119" fmla="*/ 6036748 w 6128435"/>
              <a:gd name="connsiteY119" fmla="*/ 5322752 h 6858000"/>
              <a:gd name="connsiteX120" fmla="*/ 6036943 w 6128435"/>
              <a:gd name="connsiteY120" fmla="*/ 5329480 h 6858000"/>
              <a:gd name="connsiteX121" fmla="*/ 6037236 w 6128435"/>
              <a:gd name="connsiteY121" fmla="*/ 5329634 h 6858000"/>
              <a:gd name="connsiteX122" fmla="*/ 6038019 w 6128435"/>
              <a:gd name="connsiteY122" fmla="*/ 5336764 h 6858000"/>
              <a:gd name="connsiteX123" fmla="*/ 6037298 w 6128435"/>
              <a:gd name="connsiteY123" fmla="*/ 5341753 h 6858000"/>
              <a:gd name="connsiteX124" fmla="*/ 6037677 w 6128435"/>
              <a:gd name="connsiteY124" fmla="*/ 5354807 h 6858000"/>
              <a:gd name="connsiteX125" fmla="*/ 6039728 w 6128435"/>
              <a:gd name="connsiteY125" fmla="*/ 5359416 h 6858000"/>
              <a:gd name="connsiteX126" fmla="*/ 6043311 w 6128435"/>
              <a:gd name="connsiteY126" fmla="*/ 5361407 h 6858000"/>
              <a:gd name="connsiteX127" fmla="*/ 6042954 w 6128435"/>
              <a:gd name="connsiteY127" fmla="*/ 5362576 h 6858000"/>
              <a:gd name="connsiteX128" fmla="*/ 6053435 w 6128435"/>
              <a:gd name="connsiteY128" fmla="*/ 5387547 h 6858000"/>
              <a:gd name="connsiteX129" fmla="*/ 6065933 w 6128435"/>
              <a:gd name="connsiteY129" fmla="*/ 5443002 h 6858000"/>
              <a:gd name="connsiteX130" fmla="*/ 6068640 w 6128435"/>
              <a:gd name="connsiteY130" fmla="*/ 5474503 h 6858000"/>
              <a:gd name="connsiteX131" fmla="*/ 6080922 w 6128435"/>
              <a:gd name="connsiteY131" fmla="*/ 5561070 h 6858000"/>
              <a:gd name="connsiteX132" fmla="*/ 6096949 w 6128435"/>
              <a:gd name="connsiteY132" fmla="*/ 5648179 h 6858000"/>
              <a:gd name="connsiteX133" fmla="*/ 6125703 w 6128435"/>
              <a:gd name="connsiteY133" fmla="*/ 5692894 h 6858000"/>
              <a:gd name="connsiteX134" fmla="*/ 6126670 w 6128435"/>
              <a:gd name="connsiteY134" fmla="*/ 5697882 h 6858000"/>
              <a:gd name="connsiteX135" fmla="*/ 6124061 w 6128435"/>
              <a:gd name="connsiteY135" fmla="*/ 5710294 h 6858000"/>
              <a:gd name="connsiteX136" fmla="*/ 6122213 w 6128435"/>
              <a:gd name="connsiteY136" fmla="*/ 5714762 h 6858000"/>
              <a:gd name="connsiteX137" fmla="*/ 6121353 w 6128435"/>
              <a:gd name="connsiteY137" fmla="*/ 5721725 h 6858000"/>
              <a:gd name="connsiteX138" fmla="*/ 6121607 w 6128435"/>
              <a:gd name="connsiteY138" fmla="*/ 5721959 h 6858000"/>
              <a:gd name="connsiteX139" fmla="*/ 6120262 w 6128435"/>
              <a:gd name="connsiteY139" fmla="*/ 5728358 h 6858000"/>
              <a:gd name="connsiteX140" fmla="*/ 6110194 w 6128435"/>
              <a:gd name="connsiteY140" fmla="*/ 5758853 h 6858000"/>
              <a:gd name="connsiteX141" fmla="*/ 6127519 w 6128435"/>
              <a:gd name="connsiteY141" fmla="*/ 5865775 h 6858000"/>
              <a:gd name="connsiteX142" fmla="*/ 6128435 w 6128435"/>
              <a:gd name="connsiteY142" fmla="*/ 5870164 h 6858000"/>
              <a:gd name="connsiteX143" fmla="*/ 6119217 w 6128435"/>
              <a:gd name="connsiteY143" fmla="*/ 5888542 h 6858000"/>
              <a:gd name="connsiteX144" fmla="*/ 6115966 w 6128435"/>
              <a:gd name="connsiteY144" fmla="*/ 5898387 h 6858000"/>
              <a:gd name="connsiteX145" fmla="*/ 6111924 w 6128435"/>
              <a:gd name="connsiteY145" fmla="*/ 5900444 h 6858000"/>
              <a:gd name="connsiteX146" fmla="*/ 6108716 w 6128435"/>
              <a:gd name="connsiteY146" fmla="*/ 5915345 h 6858000"/>
              <a:gd name="connsiteX147" fmla="*/ 6109524 w 6128435"/>
              <a:gd name="connsiteY147" fmla="*/ 5917328 h 6858000"/>
              <a:gd name="connsiteX148" fmla="*/ 6102493 w 6128435"/>
              <a:gd name="connsiteY148" fmla="*/ 5928602 h 6858000"/>
              <a:gd name="connsiteX149" fmla="*/ 6056863 w 6128435"/>
              <a:gd name="connsiteY149" fmla="*/ 6000643 h 6858000"/>
              <a:gd name="connsiteX150" fmla="*/ 6045436 w 6128435"/>
              <a:gd name="connsiteY150" fmla="*/ 6124480 h 6858000"/>
              <a:gd name="connsiteX151" fmla="*/ 6030489 w 6128435"/>
              <a:gd name="connsiteY151" fmla="*/ 6317666 h 6858000"/>
              <a:gd name="connsiteX152" fmla="*/ 6007492 w 6128435"/>
              <a:gd name="connsiteY152" fmla="*/ 6440818 h 6858000"/>
              <a:gd name="connsiteX153" fmla="*/ 6009467 w 6128435"/>
              <a:gd name="connsiteY153" fmla="*/ 6487076 h 6858000"/>
              <a:gd name="connsiteX154" fmla="*/ 5995064 w 6128435"/>
              <a:gd name="connsiteY154" fmla="*/ 6540791 h 6858000"/>
              <a:gd name="connsiteX155" fmla="*/ 5996309 w 6128435"/>
              <a:gd name="connsiteY155" fmla="*/ 6543961 h 6858000"/>
              <a:gd name="connsiteX156" fmla="*/ 5996048 w 6128435"/>
              <a:gd name="connsiteY156" fmla="*/ 6555444 h 6858000"/>
              <a:gd name="connsiteX157" fmla="*/ 6002524 w 6128435"/>
              <a:gd name="connsiteY157" fmla="*/ 6560188 h 6858000"/>
              <a:gd name="connsiteX158" fmla="*/ 6006823 w 6128435"/>
              <a:gd name="connsiteY158" fmla="*/ 6578546 h 6858000"/>
              <a:gd name="connsiteX159" fmla="*/ 6004510 w 6128435"/>
              <a:gd name="connsiteY159" fmla="*/ 6599256 h 6858000"/>
              <a:gd name="connsiteX160" fmla="*/ 5986207 w 6128435"/>
              <a:gd name="connsiteY160" fmla="*/ 6695855 h 6858000"/>
              <a:gd name="connsiteX161" fmla="*/ 5979428 w 6128435"/>
              <a:gd name="connsiteY161" fmla="*/ 6754678 h 6858000"/>
              <a:gd name="connsiteX162" fmla="*/ 5983398 w 6128435"/>
              <a:gd name="connsiteY162" fmla="*/ 6778641 h 6858000"/>
              <a:gd name="connsiteX163" fmla="*/ 5984543 w 6128435"/>
              <a:gd name="connsiteY163" fmla="*/ 6811016 h 6858000"/>
              <a:gd name="connsiteX164" fmla="*/ 5981802 w 6128435"/>
              <a:gd name="connsiteY164" fmla="*/ 6838578 h 6858000"/>
              <a:gd name="connsiteX165" fmla="*/ 5979671 w 6128435"/>
              <a:gd name="connsiteY165" fmla="*/ 6858000 h 6858000"/>
              <a:gd name="connsiteX166" fmla="*/ 0 w 6128435"/>
              <a:gd name="connsiteY166" fmla="*/ 6858000 h 6858000"/>
              <a:gd name="connsiteX167" fmla="*/ 0 w 6128435"/>
              <a:gd name="connsiteY16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27653 w 6128435"/>
              <a:gd name="connsiteY15" fmla="*/ 886709 h 6858000"/>
              <a:gd name="connsiteX16" fmla="*/ 5230806 w 6128435"/>
              <a:gd name="connsiteY16" fmla="*/ 961354 h 6858000"/>
              <a:gd name="connsiteX17" fmla="*/ 5201018 w 6128435"/>
              <a:gd name="connsiteY17" fmla="*/ 1095027 h 6858000"/>
              <a:gd name="connsiteX18" fmla="*/ 5202153 w 6128435"/>
              <a:gd name="connsiteY18" fmla="*/ 1133224 h 6858000"/>
              <a:gd name="connsiteX19" fmla="*/ 5207370 w 6128435"/>
              <a:gd name="connsiteY19" fmla="*/ 1138097 h 6858000"/>
              <a:gd name="connsiteX20" fmla="*/ 5189234 w 6128435"/>
              <a:gd name="connsiteY20" fmla="*/ 1193495 h 6858000"/>
              <a:gd name="connsiteX21" fmla="*/ 5202769 w 6128435"/>
              <a:gd name="connsiteY21" fmla="*/ 1269450 h 6858000"/>
              <a:gd name="connsiteX22" fmla="*/ 5225968 w 6128435"/>
              <a:gd name="connsiteY22" fmla="*/ 1357994 h 6858000"/>
              <a:gd name="connsiteX23" fmla="*/ 5233819 w 6128435"/>
              <a:gd name="connsiteY23" fmla="*/ 1380922 h 6858000"/>
              <a:gd name="connsiteX24" fmla="*/ 5237226 w 6128435"/>
              <a:gd name="connsiteY24" fmla="*/ 1441327 h 6858000"/>
              <a:gd name="connsiteX25" fmla="*/ 5244434 w 6128435"/>
              <a:gd name="connsiteY25" fmla="*/ 1580810 h 6858000"/>
              <a:gd name="connsiteX26" fmla="*/ 5251453 w 6128435"/>
              <a:gd name="connsiteY26" fmla="*/ 1583934 h 6858000"/>
              <a:gd name="connsiteX27" fmla="*/ 5253136 w 6128435"/>
              <a:gd name="connsiteY27" fmla="*/ 1595457 h 6858000"/>
              <a:gd name="connsiteX28" fmla="*/ 5254863 w 6128435"/>
              <a:gd name="connsiteY28" fmla="*/ 1598311 h 6858000"/>
              <a:gd name="connsiteX29" fmla="*/ 5263491 w 6128435"/>
              <a:gd name="connsiteY29" fmla="*/ 1642938 h 6858000"/>
              <a:gd name="connsiteX30" fmla="*/ 5261314 w 6128435"/>
              <a:gd name="connsiteY30" fmla="*/ 1689177 h 6858000"/>
              <a:gd name="connsiteX31" fmla="*/ 5259788 w 6128435"/>
              <a:gd name="connsiteY31" fmla="*/ 1768516 h 6858000"/>
              <a:gd name="connsiteX32" fmla="*/ 5255696 w 6128435"/>
              <a:gd name="connsiteY32" fmla="*/ 1953770 h 6858000"/>
              <a:gd name="connsiteX33" fmla="*/ 5252592 w 6128435"/>
              <a:gd name="connsiteY33" fmla="*/ 2092210 h 6858000"/>
              <a:gd name="connsiteX34" fmla="*/ 5264303 w 6128435"/>
              <a:gd name="connsiteY34" fmla="*/ 2225157 h 6858000"/>
              <a:gd name="connsiteX35" fmla="*/ 5254949 w 6128435"/>
              <a:gd name="connsiteY35" fmla="*/ 2236160 h 6858000"/>
              <a:gd name="connsiteX36" fmla="*/ 5250104 w 6128435"/>
              <a:gd name="connsiteY36" fmla="*/ 2249166 h 6858000"/>
              <a:gd name="connsiteX37" fmla="*/ 5251214 w 6128435"/>
              <a:gd name="connsiteY37" fmla="*/ 2250944 h 6858000"/>
              <a:gd name="connsiteX38" fmla="*/ 5250644 w 6128435"/>
              <a:gd name="connsiteY38" fmla="*/ 2266619 h 6858000"/>
              <a:gd name="connsiteX39" fmla="*/ 5247111 w 6128435"/>
              <a:gd name="connsiteY39" fmla="*/ 2269679 h 6858000"/>
              <a:gd name="connsiteX40" fmla="*/ 5279312 w 6128435"/>
              <a:gd name="connsiteY40" fmla="*/ 2302757 h 6858000"/>
              <a:gd name="connsiteX41" fmla="*/ 5293877 w 6128435"/>
              <a:gd name="connsiteY41" fmla="*/ 2368649 h 6858000"/>
              <a:gd name="connsiteX42" fmla="*/ 5311338 w 6128435"/>
              <a:gd name="connsiteY42" fmla="*/ 2404034 h 6858000"/>
              <a:gd name="connsiteX43" fmla="*/ 5338366 w 6128435"/>
              <a:gd name="connsiteY43" fmla="*/ 2465052 h 6858000"/>
              <a:gd name="connsiteX44" fmla="*/ 5371263 w 6128435"/>
              <a:gd name="connsiteY44" fmla="*/ 2586413 h 6858000"/>
              <a:gd name="connsiteX45" fmla="*/ 5407503 w 6128435"/>
              <a:gd name="connsiteY45" fmla="*/ 2786290 h 6858000"/>
              <a:gd name="connsiteX46" fmla="*/ 5407356 w 6128435"/>
              <a:gd name="connsiteY46" fmla="*/ 2787545 h 6858000"/>
              <a:gd name="connsiteX47" fmla="*/ 5411130 w 6128435"/>
              <a:gd name="connsiteY47" fmla="*/ 2788640 h 6858000"/>
              <a:gd name="connsiteX48" fmla="*/ 5416439 w 6128435"/>
              <a:gd name="connsiteY48" fmla="*/ 2805666 h 6858000"/>
              <a:gd name="connsiteX49" fmla="*/ 5416589 w 6128435"/>
              <a:gd name="connsiteY49" fmla="*/ 2810822 h 6858000"/>
              <a:gd name="connsiteX50" fmla="*/ 5418542 w 6128435"/>
              <a:gd name="connsiteY50" fmla="*/ 2817745 h 6858000"/>
              <a:gd name="connsiteX51" fmla="*/ 5418847 w 6128435"/>
              <a:gd name="connsiteY51" fmla="*/ 2817825 h 6858000"/>
              <a:gd name="connsiteX52" fmla="*/ 5457023 w 6128435"/>
              <a:gd name="connsiteY52" fmla="*/ 2858292 h 6858000"/>
              <a:gd name="connsiteX53" fmla="*/ 5479298 w 6128435"/>
              <a:gd name="connsiteY53" fmla="*/ 2947791 h 6858000"/>
              <a:gd name="connsiteX54" fmla="*/ 5481770 w 6128435"/>
              <a:gd name="connsiteY54" fmla="*/ 2951352 h 6858000"/>
              <a:gd name="connsiteX55" fmla="*/ 5482045 w 6128435"/>
              <a:gd name="connsiteY55" fmla="*/ 2984371 h 6858000"/>
              <a:gd name="connsiteX56" fmla="*/ 5482415 w 6128435"/>
              <a:gd name="connsiteY56" fmla="*/ 3004079 h 6858000"/>
              <a:gd name="connsiteX57" fmla="*/ 5483865 w 6128435"/>
              <a:gd name="connsiteY57" fmla="*/ 3005467 h 6858000"/>
              <a:gd name="connsiteX58" fmla="*/ 5482236 w 6128435"/>
              <a:gd name="connsiteY58" fmla="*/ 3019791 h 6858000"/>
              <a:gd name="connsiteX59" fmla="*/ 5481505 w 6128435"/>
              <a:gd name="connsiteY59" fmla="*/ 3095286 h 6858000"/>
              <a:gd name="connsiteX60" fmla="*/ 5477595 w 6128435"/>
              <a:gd name="connsiteY60" fmla="*/ 3250534 h 6858000"/>
              <a:gd name="connsiteX61" fmla="*/ 5532836 w 6128435"/>
              <a:gd name="connsiteY61" fmla="*/ 3353840 h 6858000"/>
              <a:gd name="connsiteX62" fmla="*/ 5561229 w 6128435"/>
              <a:gd name="connsiteY62" fmla="*/ 3395784 h 6858000"/>
              <a:gd name="connsiteX63" fmla="*/ 5589758 w 6128435"/>
              <a:gd name="connsiteY63" fmla="*/ 3506453 h 6858000"/>
              <a:gd name="connsiteX64" fmla="*/ 5596144 w 6128435"/>
              <a:gd name="connsiteY64" fmla="*/ 3534624 h 6858000"/>
              <a:gd name="connsiteX65" fmla="*/ 5597750 w 6128435"/>
              <a:gd name="connsiteY65" fmla="*/ 3534129 h 6858000"/>
              <a:gd name="connsiteX66" fmla="*/ 5599700 w 6128435"/>
              <a:gd name="connsiteY66" fmla="*/ 3547221 h 6858000"/>
              <a:gd name="connsiteX67" fmla="*/ 5615031 w 6128435"/>
              <a:gd name="connsiteY67" fmla="*/ 3557482 h 6858000"/>
              <a:gd name="connsiteX68" fmla="*/ 5618377 w 6128435"/>
              <a:gd name="connsiteY68" fmla="*/ 3588431 h 6858000"/>
              <a:gd name="connsiteX69" fmla="*/ 5612155 w 6128435"/>
              <a:gd name="connsiteY69" fmla="*/ 3589869 h 6858000"/>
              <a:gd name="connsiteX70" fmla="*/ 5620843 w 6128435"/>
              <a:gd name="connsiteY70" fmla="*/ 3606745 h 6858000"/>
              <a:gd name="connsiteX71" fmla="*/ 5655472 w 6128435"/>
              <a:gd name="connsiteY71" fmla="*/ 3678877 h 6858000"/>
              <a:gd name="connsiteX72" fmla="*/ 5680448 w 6128435"/>
              <a:gd name="connsiteY72" fmla="*/ 3717760 h 6858000"/>
              <a:gd name="connsiteX73" fmla="*/ 5683015 w 6128435"/>
              <a:gd name="connsiteY73" fmla="*/ 3762025 h 6858000"/>
              <a:gd name="connsiteX74" fmla="*/ 5696643 w 6128435"/>
              <a:gd name="connsiteY74" fmla="*/ 3773888 h 6858000"/>
              <a:gd name="connsiteX75" fmla="*/ 5699203 w 6128435"/>
              <a:gd name="connsiteY75" fmla="*/ 3775823 h 6858000"/>
              <a:gd name="connsiteX76" fmla="*/ 5704824 w 6128435"/>
              <a:gd name="connsiteY76" fmla="*/ 3785966 h 6858000"/>
              <a:gd name="connsiteX77" fmla="*/ 5712204 w 6128435"/>
              <a:gd name="connsiteY77" fmla="*/ 3785830 h 6858000"/>
              <a:gd name="connsiteX78" fmla="*/ 5724816 w 6128435"/>
              <a:gd name="connsiteY78" fmla="*/ 3798949 h 6858000"/>
              <a:gd name="connsiteX79" fmla="*/ 5733539 w 6128435"/>
              <a:gd name="connsiteY79" fmla="*/ 3818457 h 6858000"/>
              <a:gd name="connsiteX80" fmla="*/ 5768491 w 6128435"/>
              <a:gd name="connsiteY80" fmla="*/ 3914399 h 6858000"/>
              <a:gd name="connsiteX81" fmla="*/ 5793123 w 6128435"/>
              <a:gd name="connsiteY81" fmla="*/ 3969952 h 6858000"/>
              <a:gd name="connsiteX82" fmla="*/ 5808321 w 6128435"/>
              <a:gd name="connsiteY82" fmla="*/ 3988153 h 6858000"/>
              <a:gd name="connsiteX83" fmla="*/ 5825621 w 6128435"/>
              <a:gd name="connsiteY83" fmla="*/ 4015525 h 6858000"/>
              <a:gd name="connsiteX84" fmla="*/ 5860672 w 6128435"/>
              <a:gd name="connsiteY84" fmla="*/ 4061579 h 6858000"/>
              <a:gd name="connsiteX85" fmla="*/ 5872173 w 6128435"/>
              <a:gd name="connsiteY85" fmla="*/ 4088497 h 6858000"/>
              <a:gd name="connsiteX86" fmla="*/ 5883705 w 6128435"/>
              <a:gd name="connsiteY86" fmla="*/ 4101899 h 6858000"/>
              <a:gd name="connsiteX87" fmla="*/ 5885314 w 6128435"/>
              <a:gd name="connsiteY87" fmla="*/ 4108387 h 6858000"/>
              <a:gd name="connsiteX88" fmla="*/ 5894095 w 6128435"/>
              <a:gd name="connsiteY88" fmla="*/ 4128857 h 6858000"/>
              <a:gd name="connsiteX89" fmla="*/ 5898339 w 6128435"/>
              <a:gd name="connsiteY89" fmla="*/ 4140800 h 6858000"/>
              <a:gd name="connsiteX90" fmla="*/ 5899734 w 6128435"/>
              <a:gd name="connsiteY90" fmla="*/ 4145632 h 6858000"/>
              <a:gd name="connsiteX91" fmla="*/ 5903513 w 6128435"/>
              <a:gd name="connsiteY91" fmla="*/ 4187661 h 6858000"/>
              <a:gd name="connsiteX92" fmla="*/ 5917114 w 6128435"/>
              <a:gd name="connsiteY92" fmla="*/ 4213096 h 6858000"/>
              <a:gd name="connsiteX93" fmla="*/ 5921153 w 6128435"/>
              <a:gd name="connsiteY93" fmla="*/ 4236222 h 6858000"/>
              <a:gd name="connsiteX94" fmla="*/ 5924233 w 6128435"/>
              <a:gd name="connsiteY94" fmla="*/ 4242060 h 6858000"/>
              <a:gd name="connsiteX95" fmla="*/ 5928910 w 6128435"/>
              <a:gd name="connsiteY95" fmla="*/ 4300973 h 6858000"/>
              <a:gd name="connsiteX96" fmla="*/ 5939320 w 6128435"/>
              <a:gd name="connsiteY96" fmla="*/ 4340435 h 6858000"/>
              <a:gd name="connsiteX97" fmla="*/ 5946705 w 6128435"/>
              <a:gd name="connsiteY97" fmla="*/ 4428051 h 6858000"/>
              <a:gd name="connsiteX98" fmla="*/ 5949261 w 6128435"/>
              <a:gd name="connsiteY98" fmla="*/ 4449185 h 6858000"/>
              <a:gd name="connsiteX99" fmla="*/ 5957504 w 6128435"/>
              <a:gd name="connsiteY99" fmla="*/ 4465911 h 6858000"/>
              <a:gd name="connsiteX100" fmla="*/ 5964689 w 6128435"/>
              <a:gd name="connsiteY100" fmla="*/ 4468532 h 6858000"/>
              <a:gd name="connsiteX101" fmla="*/ 5967062 w 6128435"/>
              <a:gd name="connsiteY101" fmla="*/ 4479923 h 6858000"/>
              <a:gd name="connsiteX102" fmla="*/ 5968960 w 6128435"/>
              <a:gd name="connsiteY102" fmla="*/ 4482655 h 6858000"/>
              <a:gd name="connsiteX103" fmla="*/ 5978567 w 6128435"/>
              <a:gd name="connsiteY103" fmla="*/ 4498605 h 6858000"/>
              <a:gd name="connsiteX104" fmla="*/ 5980106 w 6128435"/>
              <a:gd name="connsiteY104" fmla="*/ 4585087 h 6858000"/>
              <a:gd name="connsiteX105" fmla="*/ 5998138 w 6128435"/>
              <a:gd name="connsiteY105" fmla="*/ 4697518 h 6858000"/>
              <a:gd name="connsiteX106" fmla="*/ 6013516 w 6128435"/>
              <a:gd name="connsiteY106" fmla="*/ 4786619 h 6858000"/>
              <a:gd name="connsiteX107" fmla="*/ 6025404 w 6128435"/>
              <a:gd name="connsiteY107" fmla="*/ 4858148 h 6858000"/>
              <a:gd name="connsiteX108" fmla="*/ 6007749 w 6128435"/>
              <a:gd name="connsiteY108" fmla="*/ 4964715 h 6858000"/>
              <a:gd name="connsiteX109" fmla="*/ 6005269 w 6128435"/>
              <a:gd name="connsiteY109" fmla="*/ 5150567 h 6858000"/>
              <a:gd name="connsiteX110" fmla="*/ 6001127 w 6128435"/>
              <a:gd name="connsiteY110" fmla="*/ 5164609 h 6858000"/>
              <a:gd name="connsiteX111" fmla="*/ 5996647 w 6128435"/>
              <a:gd name="connsiteY111" fmla="*/ 5185640 h 6858000"/>
              <a:gd name="connsiteX112" fmla="*/ 5998514 w 6128435"/>
              <a:gd name="connsiteY112" fmla="*/ 5189673 h 6858000"/>
              <a:gd name="connsiteX113" fmla="*/ 5995970 w 6128435"/>
              <a:gd name="connsiteY113" fmla="*/ 5221547 h 6858000"/>
              <a:gd name="connsiteX114" fmla="*/ 5997218 w 6128435"/>
              <a:gd name="connsiteY114" fmla="*/ 5222031 h 6858000"/>
              <a:gd name="connsiteX115" fmla="*/ 6002116 w 6128435"/>
              <a:gd name="connsiteY115" fmla="*/ 5231223 h 6858000"/>
              <a:gd name="connsiteX116" fmla="*/ 6008541 w 6128435"/>
              <a:gd name="connsiteY116" fmla="*/ 5248680 h 6858000"/>
              <a:gd name="connsiteX117" fmla="*/ 6039260 w 6128435"/>
              <a:gd name="connsiteY117" fmla="*/ 5289518 h 6858000"/>
              <a:gd name="connsiteX118" fmla="*/ 6036748 w 6128435"/>
              <a:gd name="connsiteY118" fmla="*/ 5322752 h 6858000"/>
              <a:gd name="connsiteX119" fmla="*/ 6036943 w 6128435"/>
              <a:gd name="connsiteY119" fmla="*/ 5329480 h 6858000"/>
              <a:gd name="connsiteX120" fmla="*/ 6037236 w 6128435"/>
              <a:gd name="connsiteY120" fmla="*/ 5329634 h 6858000"/>
              <a:gd name="connsiteX121" fmla="*/ 6038019 w 6128435"/>
              <a:gd name="connsiteY121" fmla="*/ 5336764 h 6858000"/>
              <a:gd name="connsiteX122" fmla="*/ 6037298 w 6128435"/>
              <a:gd name="connsiteY122" fmla="*/ 5341753 h 6858000"/>
              <a:gd name="connsiteX123" fmla="*/ 6037677 w 6128435"/>
              <a:gd name="connsiteY123" fmla="*/ 5354807 h 6858000"/>
              <a:gd name="connsiteX124" fmla="*/ 6039728 w 6128435"/>
              <a:gd name="connsiteY124" fmla="*/ 5359416 h 6858000"/>
              <a:gd name="connsiteX125" fmla="*/ 6043311 w 6128435"/>
              <a:gd name="connsiteY125" fmla="*/ 5361407 h 6858000"/>
              <a:gd name="connsiteX126" fmla="*/ 6042954 w 6128435"/>
              <a:gd name="connsiteY126" fmla="*/ 5362576 h 6858000"/>
              <a:gd name="connsiteX127" fmla="*/ 6053435 w 6128435"/>
              <a:gd name="connsiteY127" fmla="*/ 5387547 h 6858000"/>
              <a:gd name="connsiteX128" fmla="*/ 6065933 w 6128435"/>
              <a:gd name="connsiteY128" fmla="*/ 5443002 h 6858000"/>
              <a:gd name="connsiteX129" fmla="*/ 6068640 w 6128435"/>
              <a:gd name="connsiteY129" fmla="*/ 5474503 h 6858000"/>
              <a:gd name="connsiteX130" fmla="*/ 6080922 w 6128435"/>
              <a:gd name="connsiteY130" fmla="*/ 5561070 h 6858000"/>
              <a:gd name="connsiteX131" fmla="*/ 6096949 w 6128435"/>
              <a:gd name="connsiteY131" fmla="*/ 5648179 h 6858000"/>
              <a:gd name="connsiteX132" fmla="*/ 6125703 w 6128435"/>
              <a:gd name="connsiteY132" fmla="*/ 5692894 h 6858000"/>
              <a:gd name="connsiteX133" fmla="*/ 6126670 w 6128435"/>
              <a:gd name="connsiteY133" fmla="*/ 5697882 h 6858000"/>
              <a:gd name="connsiteX134" fmla="*/ 6124061 w 6128435"/>
              <a:gd name="connsiteY134" fmla="*/ 5710294 h 6858000"/>
              <a:gd name="connsiteX135" fmla="*/ 6122213 w 6128435"/>
              <a:gd name="connsiteY135" fmla="*/ 5714762 h 6858000"/>
              <a:gd name="connsiteX136" fmla="*/ 6121353 w 6128435"/>
              <a:gd name="connsiteY136" fmla="*/ 5721725 h 6858000"/>
              <a:gd name="connsiteX137" fmla="*/ 6121607 w 6128435"/>
              <a:gd name="connsiteY137" fmla="*/ 5721959 h 6858000"/>
              <a:gd name="connsiteX138" fmla="*/ 6120262 w 6128435"/>
              <a:gd name="connsiteY138" fmla="*/ 5728358 h 6858000"/>
              <a:gd name="connsiteX139" fmla="*/ 6110194 w 6128435"/>
              <a:gd name="connsiteY139" fmla="*/ 5758853 h 6858000"/>
              <a:gd name="connsiteX140" fmla="*/ 6127519 w 6128435"/>
              <a:gd name="connsiteY140" fmla="*/ 5865775 h 6858000"/>
              <a:gd name="connsiteX141" fmla="*/ 6128435 w 6128435"/>
              <a:gd name="connsiteY141" fmla="*/ 5870164 h 6858000"/>
              <a:gd name="connsiteX142" fmla="*/ 6119217 w 6128435"/>
              <a:gd name="connsiteY142" fmla="*/ 5888542 h 6858000"/>
              <a:gd name="connsiteX143" fmla="*/ 6115966 w 6128435"/>
              <a:gd name="connsiteY143" fmla="*/ 5898387 h 6858000"/>
              <a:gd name="connsiteX144" fmla="*/ 6111924 w 6128435"/>
              <a:gd name="connsiteY144" fmla="*/ 5900444 h 6858000"/>
              <a:gd name="connsiteX145" fmla="*/ 6108716 w 6128435"/>
              <a:gd name="connsiteY145" fmla="*/ 5915345 h 6858000"/>
              <a:gd name="connsiteX146" fmla="*/ 6109524 w 6128435"/>
              <a:gd name="connsiteY146" fmla="*/ 5917328 h 6858000"/>
              <a:gd name="connsiteX147" fmla="*/ 6102493 w 6128435"/>
              <a:gd name="connsiteY147" fmla="*/ 5928602 h 6858000"/>
              <a:gd name="connsiteX148" fmla="*/ 6056863 w 6128435"/>
              <a:gd name="connsiteY148" fmla="*/ 6000643 h 6858000"/>
              <a:gd name="connsiteX149" fmla="*/ 6045436 w 6128435"/>
              <a:gd name="connsiteY149" fmla="*/ 6124480 h 6858000"/>
              <a:gd name="connsiteX150" fmla="*/ 6030489 w 6128435"/>
              <a:gd name="connsiteY150" fmla="*/ 6317666 h 6858000"/>
              <a:gd name="connsiteX151" fmla="*/ 6007492 w 6128435"/>
              <a:gd name="connsiteY151" fmla="*/ 6440818 h 6858000"/>
              <a:gd name="connsiteX152" fmla="*/ 6009467 w 6128435"/>
              <a:gd name="connsiteY152" fmla="*/ 6487076 h 6858000"/>
              <a:gd name="connsiteX153" fmla="*/ 5995064 w 6128435"/>
              <a:gd name="connsiteY153" fmla="*/ 6540791 h 6858000"/>
              <a:gd name="connsiteX154" fmla="*/ 5996309 w 6128435"/>
              <a:gd name="connsiteY154" fmla="*/ 6543961 h 6858000"/>
              <a:gd name="connsiteX155" fmla="*/ 5996048 w 6128435"/>
              <a:gd name="connsiteY155" fmla="*/ 6555444 h 6858000"/>
              <a:gd name="connsiteX156" fmla="*/ 6002524 w 6128435"/>
              <a:gd name="connsiteY156" fmla="*/ 6560188 h 6858000"/>
              <a:gd name="connsiteX157" fmla="*/ 6006823 w 6128435"/>
              <a:gd name="connsiteY157" fmla="*/ 6578546 h 6858000"/>
              <a:gd name="connsiteX158" fmla="*/ 6004510 w 6128435"/>
              <a:gd name="connsiteY158" fmla="*/ 6599256 h 6858000"/>
              <a:gd name="connsiteX159" fmla="*/ 5986207 w 6128435"/>
              <a:gd name="connsiteY159" fmla="*/ 6695855 h 6858000"/>
              <a:gd name="connsiteX160" fmla="*/ 5979428 w 6128435"/>
              <a:gd name="connsiteY160" fmla="*/ 6754678 h 6858000"/>
              <a:gd name="connsiteX161" fmla="*/ 5983398 w 6128435"/>
              <a:gd name="connsiteY161" fmla="*/ 6778641 h 6858000"/>
              <a:gd name="connsiteX162" fmla="*/ 5984543 w 6128435"/>
              <a:gd name="connsiteY162" fmla="*/ 6811016 h 6858000"/>
              <a:gd name="connsiteX163" fmla="*/ 5981802 w 6128435"/>
              <a:gd name="connsiteY163" fmla="*/ 6838578 h 6858000"/>
              <a:gd name="connsiteX164" fmla="*/ 5979671 w 6128435"/>
              <a:gd name="connsiteY164" fmla="*/ 6858000 h 6858000"/>
              <a:gd name="connsiteX165" fmla="*/ 0 w 6128435"/>
              <a:gd name="connsiteY165" fmla="*/ 6858000 h 6858000"/>
              <a:gd name="connsiteX166" fmla="*/ 0 w 6128435"/>
              <a:gd name="connsiteY16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54863 w 6128435"/>
              <a:gd name="connsiteY27" fmla="*/ 1598311 h 6858000"/>
              <a:gd name="connsiteX28" fmla="*/ 5263491 w 6128435"/>
              <a:gd name="connsiteY28" fmla="*/ 1642938 h 6858000"/>
              <a:gd name="connsiteX29" fmla="*/ 5261314 w 6128435"/>
              <a:gd name="connsiteY29" fmla="*/ 1689177 h 6858000"/>
              <a:gd name="connsiteX30" fmla="*/ 5259788 w 6128435"/>
              <a:gd name="connsiteY30" fmla="*/ 1768516 h 6858000"/>
              <a:gd name="connsiteX31" fmla="*/ 5255696 w 6128435"/>
              <a:gd name="connsiteY31" fmla="*/ 1953770 h 6858000"/>
              <a:gd name="connsiteX32" fmla="*/ 5252592 w 6128435"/>
              <a:gd name="connsiteY32" fmla="*/ 2092210 h 6858000"/>
              <a:gd name="connsiteX33" fmla="*/ 5264303 w 6128435"/>
              <a:gd name="connsiteY33" fmla="*/ 2225157 h 6858000"/>
              <a:gd name="connsiteX34" fmla="*/ 5254949 w 6128435"/>
              <a:gd name="connsiteY34" fmla="*/ 2236160 h 6858000"/>
              <a:gd name="connsiteX35" fmla="*/ 5250104 w 6128435"/>
              <a:gd name="connsiteY35" fmla="*/ 2249166 h 6858000"/>
              <a:gd name="connsiteX36" fmla="*/ 5251214 w 6128435"/>
              <a:gd name="connsiteY36" fmla="*/ 2250944 h 6858000"/>
              <a:gd name="connsiteX37" fmla="*/ 5250644 w 6128435"/>
              <a:gd name="connsiteY37" fmla="*/ 2266619 h 6858000"/>
              <a:gd name="connsiteX38" fmla="*/ 5247111 w 6128435"/>
              <a:gd name="connsiteY38" fmla="*/ 2269679 h 6858000"/>
              <a:gd name="connsiteX39" fmla="*/ 5279312 w 6128435"/>
              <a:gd name="connsiteY39" fmla="*/ 2302757 h 6858000"/>
              <a:gd name="connsiteX40" fmla="*/ 5293877 w 6128435"/>
              <a:gd name="connsiteY40" fmla="*/ 2368649 h 6858000"/>
              <a:gd name="connsiteX41" fmla="*/ 5311338 w 6128435"/>
              <a:gd name="connsiteY41" fmla="*/ 2404034 h 6858000"/>
              <a:gd name="connsiteX42" fmla="*/ 5338366 w 6128435"/>
              <a:gd name="connsiteY42" fmla="*/ 2465052 h 6858000"/>
              <a:gd name="connsiteX43" fmla="*/ 5371263 w 6128435"/>
              <a:gd name="connsiteY43" fmla="*/ 2586413 h 6858000"/>
              <a:gd name="connsiteX44" fmla="*/ 5407503 w 6128435"/>
              <a:gd name="connsiteY44" fmla="*/ 2786290 h 6858000"/>
              <a:gd name="connsiteX45" fmla="*/ 5407356 w 6128435"/>
              <a:gd name="connsiteY45" fmla="*/ 2787545 h 6858000"/>
              <a:gd name="connsiteX46" fmla="*/ 5411130 w 6128435"/>
              <a:gd name="connsiteY46" fmla="*/ 2788640 h 6858000"/>
              <a:gd name="connsiteX47" fmla="*/ 5416439 w 6128435"/>
              <a:gd name="connsiteY47" fmla="*/ 2805666 h 6858000"/>
              <a:gd name="connsiteX48" fmla="*/ 5416589 w 6128435"/>
              <a:gd name="connsiteY48" fmla="*/ 2810822 h 6858000"/>
              <a:gd name="connsiteX49" fmla="*/ 5418542 w 6128435"/>
              <a:gd name="connsiteY49" fmla="*/ 2817745 h 6858000"/>
              <a:gd name="connsiteX50" fmla="*/ 5418847 w 6128435"/>
              <a:gd name="connsiteY50" fmla="*/ 2817825 h 6858000"/>
              <a:gd name="connsiteX51" fmla="*/ 5457023 w 6128435"/>
              <a:gd name="connsiteY51" fmla="*/ 2858292 h 6858000"/>
              <a:gd name="connsiteX52" fmla="*/ 5479298 w 6128435"/>
              <a:gd name="connsiteY52" fmla="*/ 2947791 h 6858000"/>
              <a:gd name="connsiteX53" fmla="*/ 5481770 w 6128435"/>
              <a:gd name="connsiteY53" fmla="*/ 2951352 h 6858000"/>
              <a:gd name="connsiteX54" fmla="*/ 5482045 w 6128435"/>
              <a:gd name="connsiteY54" fmla="*/ 2984371 h 6858000"/>
              <a:gd name="connsiteX55" fmla="*/ 5482415 w 6128435"/>
              <a:gd name="connsiteY55" fmla="*/ 3004079 h 6858000"/>
              <a:gd name="connsiteX56" fmla="*/ 5483865 w 6128435"/>
              <a:gd name="connsiteY56" fmla="*/ 3005467 h 6858000"/>
              <a:gd name="connsiteX57" fmla="*/ 5482236 w 6128435"/>
              <a:gd name="connsiteY57" fmla="*/ 3019791 h 6858000"/>
              <a:gd name="connsiteX58" fmla="*/ 5481505 w 6128435"/>
              <a:gd name="connsiteY58" fmla="*/ 3095286 h 6858000"/>
              <a:gd name="connsiteX59" fmla="*/ 5477595 w 6128435"/>
              <a:gd name="connsiteY59" fmla="*/ 3250534 h 6858000"/>
              <a:gd name="connsiteX60" fmla="*/ 5532836 w 6128435"/>
              <a:gd name="connsiteY60" fmla="*/ 3353840 h 6858000"/>
              <a:gd name="connsiteX61" fmla="*/ 5561229 w 6128435"/>
              <a:gd name="connsiteY61" fmla="*/ 3395784 h 6858000"/>
              <a:gd name="connsiteX62" fmla="*/ 5589758 w 6128435"/>
              <a:gd name="connsiteY62" fmla="*/ 3506453 h 6858000"/>
              <a:gd name="connsiteX63" fmla="*/ 5596144 w 6128435"/>
              <a:gd name="connsiteY63" fmla="*/ 3534624 h 6858000"/>
              <a:gd name="connsiteX64" fmla="*/ 5597750 w 6128435"/>
              <a:gd name="connsiteY64" fmla="*/ 3534129 h 6858000"/>
              <a:gd name="connsiteX65" fmla="*/ 5599700 w 6128435"/>
              <a:gd name="connsiteY65" fmla="*/ 3547221 h 6858000"/>
              <a:gd name="connsiteX66" fmla="*/ 5615031 w 6128435"/>
              <a:gd name="connsiteY66" fmla="*/ 3557482 h 6858000"/>
              <a:gd name="connsiteX67" fmla="*/ 5618377 w 6128435"/>
              <a:gd name="connsiteY67" fmla="*/ 3588431 h 6858000"/>
              <a:gd name="connsiteX68" fmla="*/ 5612155 w 6128435"/>
              <a:gd name="connsiteY68" fmla="*/ 3589869 h 6858000"/>
              <a:gd name="connsiteX69" fmla="*/ 5620843 w 6128435"/>
              <a:gd name="connsiteY69" fmla="*/ 3606745 h 6858000"/>
              <a:gd name="connsiteX70" fmla="*/ 5655472 w 6128435"/>
              <a:gd name="connsiteY70" fmla="*/ 3678877 h 6858000"/>
              <a:gd name="connsiteX71" fmla="*/ 5680448 w 6128435"/>
              <a:gd name="connsiteY71" fmla="*/ 3717760 h 6858000"/>
              <a:gd name="connsiteX72" fmla="*/ 5683015 w 6128435"/>
              <a:gd name="connsiteY72" fmla="*/ 3762025 h 6858000"/>
              <a:gd name="connsiteX73" fmla="*/ 5696643 w 6128435"/>
              <a:gd name="connsiteY73" fmla="*/ 3773888 h 6858000"/>
              <a:gd name="connsiteX74" fmla="*/ 5699203 w 6128435"/>
              <a:gd name="connsiteY74" fmla="*/ 3775823 h 6858000"/>
              <a:gd name="connsiteX75" fmla="*/ 5704824 w 6128435"/>
              <a:gd name="connsiteY75" fmla="*/ 3785966 h 6858000"/>
              <a:gd name="connsiteX76" fmla="*/ 5712204 w 6128435"/>
              <a:gd name="connsiteY76" fmla="*/ 3785830 h 6858000"/>
              <a:gd name="connsiteX77" fmla="*/ 5724816 w 6128435"/>
              <a:gd name="connsiteY77" fmla="*/ 3798949 h 6858000"/>
              <a:gd name="connsiteX78" fmla="*/ 5733539 w 6128435"/>
              <a:gd name="connsiteY78" fmla="*/ 3818457 h 6858000"/>
              <a:gd name="connsiteX79" fmla="*/ 5768491 w 6128435"/>
              <a:gd name="connsiteY79" fmla="*/ 3914399 h 6858000"/>
              <a:gd name="connsiteX80" fmla="*/ 5793123 w 6128435"/>
              <a:gd name="connsiteY80" fmla="*/ 3969952 h 6858000"/>
              <a:gd name="connsiteX81" fmla="*/ 5808321 w 6128435"/>
              <a:gd name="connsiteY81" fmla="*/ 3988153 h 6858000"/>
              <a:gd name="connsiteX82" fmla="*/ 5825621 w 6128435"/>
              <a:gd name="connsiteY82" fmla="*/ 4015525 h 6858000"/>
              <a:gd name="connsiteX83" fmla="*/ 5860672 w 6128435"/>
              <a:gd name="connsiteY83" fmla="*/ 4061579 h 6858000"/>
              <a:gd name="connsiteX84" fmla="*/ 5872173 w 6128435"/>
              <a:gd name="connsiteY84" fmla="*/ 4088497 h 6858000"/>
              <a:gd name="connsiteX85" fmla="*/ 5883705 w 6128435"/>
              <a:gd name="connsiteY85" fmla="*/ 4101899 h 6858000"/>
              <a:gd name="connsiteX86" fmla="*/ 5885314 w 6128435"/>
              <a:gd name="connsiteY86" fmla="*/ 4108387 h 6858000"/>
              <a:gd name="connsiteX87" fmla="*/ 5894095 w 6128435"/>
              <a:gd name="connsiteY87" fmla="*/ 4128857 h 6858000"/>
              <a:gd name="connsiteX88" fmla="*/ 5898339 w 6128435"/>
              <a:gd name="connsiteY88" fmla="*/ 4140800 h 6858000"/>
              <a:gd name="connsiteX89" fmla="*/ 5899734 w 6128435"/>
              <a:gd name="connsiteY89" fmla="*/ 4145632 h 6858000"/>
              <a:gd name="connsiteX90" fmla="*/ 5903513 w 6128435"/>
              <a:gd name="connsiteY90" fmla="*/ 4187661 h 6858000"/>
              <a:gd name="connsiteX91" fmla="*/ 5917114 w 6128435"/>
              <a:gd name="connsiteY91" fmla="*/ 4213096 h 6858000"/>
              <a:gd name="connsiteX92" fmla="*/ 5921153 w 6128435"/>
              <a:gd name="connsiteY92" fmla="*/ 4236222 h 6858000"/>
              <a:gd name="connsiteX93" fmla="*/ 5924233 w 6128435"/>
              <a:gd name="connsiteY93" fmla="*/ 4242060 h 6858000"/>
              <a:gd name="connsiteX94" fmla="*/ 5928910 w 6128435"/>
              <a:gd name="connsiteY94" fmla="*/ 4300973 h 6858000"/>
              <a:gd name="connsiteX95" fmla="*/ 5939320 w 6128435"/>
              <a:gd name="connsiteY95" fmla="*/ 4340435 h 6858000"/>
              <a:gd name="connsiteX96" fmla="*/ 5946705 w 6128435"/>
              <a:gd name="connsiteY96" fmla="*/ 4428051 h 6858000"/>
              <a:gd name="connsiteX97" fmla="*/ 5949261 w 6128435"/>
              <a:gd name="connsiteY97" fmla="*/ 4449185 h 6858000"/>
              <a:gd name="connsiteX98" fmla="*/ 5957504 w 6128435"/>
              <a:gd name="connsiteY98" fmla="*/ 4465911 h 6858000"/>
              <a:gd name="connsiteX99" fmla="*/ 5964689 w 6128435"/>
              <a:gd name="connsiteY99" fmla="*/ 4468532 h 6858000"/>
              <a:gd name="connsiteX100" fmla="*/ 5967062 w 6128435"/>
              <a:gd name="connsiteY100" fmla="*/ 4479923 h 6858000"/>
              <a:gd name="connsiteX101" fmla="*/ 5968960 w 6128435"/>
              <a:gd name="connsiteY101" fmla="*/ 4482655 h 6858000"/>
              <a:gd name="connsiteX102" fmla="*/ 5978567 w 6128435"/>
              <a:gd name="connsiteY102" fmla="*/ 4498605 h 6858000"/>
              <a:gd name="connsiteX103" fmla="*/ 5980106 w 6128435"/>
              <a:gd name="connsiteY103" fmla="*/ 4585087 h 6858000"/>
              <a:gd name="connsiteX104" fmla="*/ 5998138 w 6128435"/>
              <a:gd name="connsiteY104" fmla="*/ 4697518 h 6858000"/>
              <a:gd name="connsiteX105" fmla="*/ 6013516 w 6128435"/>
              <a:gd name="connsiteY105" fmla="*/ 4786619 h 6858000"/>
              <a:gd name="connsiteX106" fmla="*/ 6025404 w 6128435"/>
              <a:gd name="connsiteY106" fmla="*/ 4858148 h 6858000"/>
              <a:gd name="connsiteX107" fmla="*/ 6007749 w 6128435"/>
              <a:gd name="connsiteY107" fmla="*/ 4964715 h 6858000"/>
              <a:gd name="connsiteX108" fmla="*/ 6005269 w 6128435"/>
              <a:gd name="connsiteY108" fmla="*/ 5150567 h 6858000"/>
              <a:gd name="connsiteX109" fmla="*/ 6001127 w 6128435"/>
              <a:gd name="connsiteY109" fmla="*/ 5164609 h 6858000"/>
              <a:gd name="connsiteX110" fmla="*/ 5996647 w 6128435"/>
              <a:gd name="connsiteY110" fmla="*/ 5185640 h 6858000"/>
              <a:gd name="connsiteX111" fmla="*/ 5998514 w 6128435"/>
              <a:gd name="connsiteY111" fmla="*/ 5189673 h 6858000"/>
              <a:gd name="connsiteX112" fmla="*/ 5995970 w 6128435"/>
              <a:gd name="connsiteY112" fmla="*/ 5221547 h 6858000"/>
              <a:gd name="connsiteX113" fmla="*/ 5997218 w 6128435"/>
              <a:gd name="connsiteY113" fmla="*/ 5222031 h 6858000"/>
              <a:gd name="connsiteX114" fmla="*/ 6002116 w 6128435"/>
              <a:gd name="connsiteY114" fmla="*/ 5231223 h 6858000"/>
              <a:gd name="connsiteX115" fmla="*/ 6008541 w 6128435"/>
              <a:gd name="connsiteY115" fmla="*/ 5248680 h 6858000"/>
              <a:gd name="connsiteX116" fmla="*/ 6039260 w 6128435"/>
              <a:gd name="connsiteY116" fmla="*/ 5289518 h 6858000"/>
              <a:gd name="connsiteX117" fmla="*/ 6036748 w 6128435"/>
              <a:gd name="connsiteY117" fmla="*/ 5322752 h 6858000"/>
              <a:gd name="connsiteX118" fmla="*/ 6036943 w 6128435"/>
              <a:gd name="connsiteY118" fmla="*/ 5329480 h 6858000"/>
              <a:gd name="connsiteX119" fmla="*/ 6037236 w 6128435"/>
              <a:gd name="connsiteY119" fmla="*/ 5329634 h 6858000"/>
              <a:gd name="connsiteX120" fmla="*/ 6038019 w 6128435"/>
              <a:gd name="connsiteY120" fmla="*/ 5336764 h 6858000"/>
              <a:gd name="connsiteX121" fmla="*/ 6037298 w 6128435"/>
              <a:gd name="connsiteY121" fmla="*/ 5341753 h 6858000"/>
              <a:gd name="connsiteX122" fmla="*/ 6037677 w 6128435"/>
              <a:gd name="connsiteY122" fmla="*/ 5354807 h 6858000"/>
              <a:gd name="connsiteX123" fmla="*/ 6039728 w 6128435"/>
              <a:gd name="connsiteY123" fmla="*/ 5359416 h 6858000"/>
              <a:gd name="connsiteX124" fmla="*/ 6043311 w 6128435"/>
              <a:gd name="connsiteY124" fmla="*/ 5361407 h 6858000"/>
              <a:gd name="connsiteX125" fmla="*/ 6042954 w 6128435"/>
              <a:gd name="connsiteY125" fmla="*/ 5362576 h 6858000"/>
              <a:gd name="connsiteX126" fmla="*/ 6053435 w 6128435"/>
              <a:gd name="connsiteY126" fmla="*/ 5387547 h 6858000"/>
              <a:gd name="connsiteX127" fmla="*/ 6065933 w 6128435"/>
              <a:gd name="connsiteY127" fmla="*/ 5443002 h 6858000"/>
              <a:gd name="connsiteX128" fmla="*/ 6068640 w 6128435"/>
              <a:gd name="connsiteY128" fmla="*/ 5474503 h 6858000"/>
              <a:gd name="connsiteX129" fmla="*/ 6080922 w 6128435"/>
              <a:gd name="connsiteY129" fmla="*/ 5561070 h 6858000"/>
              <a:gd name="connsiteX130" fmla="*/ 6096949 w 6128435"/>
              <a:gd name="connsiteY130" fmla="*/ 5648179 h 6858000"/>
              <a:gd name="connsiteX131" fmla="*/ 6125703 w 6128435"/>
              <a:gd name="connsiteY131" fmla="*/ 5692894 h 6858000"/>
              <a:gd name="connsiteX132" fmla="*/ 6126670 w 6128435"/>
              <a:gd name="connsiteY132" fmla="*/ 5697882 h 6858000"/>
              <a:gd name="connsiteX133" fmla="*/ 6124061 w 6128435"/>
              <a:gd name="connsiteY133" fmla="*/ 5710294 h 6858000"/>
              <a:gd name="connsiteX134" fmla="*/ 6122213 w 6128435"/>
              <a:gd name="connsiteY134" fmla="*/ 5714762 h 6858000"/>
              <a:gd name="connsiteX135" fmla="*/ 6121353 w 6128435"/>
              <a:gd name="connsiteY135" fmla="*/ 5721725 h 6858000"/>
              <a:gd name="connsiteX136" fmla="*/ 6121607 w 6128435"/>
              <a:gd name="connsiteY136" fmla="*/ 5721959 h 6858000"/>
              <a:gd name="connsiteX137" fmla="*/ 6120262 w 6128435"/>
              <a:gd name="connsiteY137" fmla="*/ 5728358 h 6858000"/>
              <a:gd name="connsiteX138" fmla="*/ 6110194 w 6128435"/>
              <a:gd name="connsiteY138" fmla="*/ 5758853 h 6858000"/>
              <a:gd name="connsiteX139" fmla="*/ 6127519 w 6128435"/>
              <a:gd name="connsiteY139" fmla="*/ 5865775 h 6858000"/>
              <a:gd name="connsiteX140" fmla="*/ 6128435 w 6128435"/>
              <a:gd name="connsiteY140" fmla="*/ 5870164 h 6858000"/>
              <a:gd name="connsiteX141" fmla="*/ 6119217 w 6128435"/>
              <a:gd name="connsiteY141" fmla="*/ 5888542 h 6858000"/>
              <a:gd name="connsiteX142" fmla="*/ 6115966 w 6128435"/>
              <a:gd name="connsiteY142" fmla="*/ 5898387 h 6858000"/>
              <a:gd name="connsiteX143" fmla="*/ 6111924 w 6128435"/>
              <a:gd name="connsiteY143" fmla="*/ 5900444 h 6858000"/>
              <a:gd name="connsiteX144" fmla="*/ 6108716 w 6128435"/>
              <a:gd name="connsiteY144" fmla="*/ 5915345 h 6858000"/>
              <a:gd name="connsiteX145" fmla="*/ 6109524 w 6128435"/>
              <a:gd name="connsiteY145" fmla="*/ 5917328 h 6858000"/>
              <a:gd name="connsiteX146" fmla="*/ 6102493 w 6128435"/>
              <a:gd name="connsiteY146" fmla="*/ 5928602 h 6858000"/>
              <a:gd name="connsiteX147" fmla="*/ 6056863 w 6128435"/>
              <a:gd name="connsiteY147" fmla="*/ 6000643 h 6858000"/>
              <a:gd name="connsiteX148" fmla="*/ 6045436 w 6128435"/>
              <a:gd name="connsiteY148" fmla="*/ 6124480 h 6858000"/>
              <a:gd name="connsiteX149" fmla="*/ 6030489 w 6128435"/>
              <a:gd name="connsiteY149" fmla="*/ 6317666 h 6858000"/>
              <a:gd name="connsiteX150" fmla="*/ 6007492 w 6128435"/>
              <a:gd name="connsiteY150" fmla="*/ 6440818 h 6858000"/>
              <a:gd name="connsiteX151" fmla="*/ 6009467 w 6128435"/>
              <a:gd name="connsiteY151" fmla="*/ 6487076 h 6858000"/>
              <a:gd name="connsiteX152" fmla="*/ 5995064 w 6128435"/>
              <a:gd name="connsiteY152" fmla="*/ 6540791 h 6858000"/>
              <a:gd name="connsiteX153" fmla="*/ 5996309 w 6128435"/>
              <a:gd name="connsiteY153" fmla="*/ 6543961 h 6858000"/>
              <a:gd name="connsiteX154" fmla="*/ 5996048 w 6128435"/>
              <a:gd name="connsiteY154" fmla="*/ 6555444 h 6858000"/>
              <a:gd name="connsiteX155" fmla="*/ 6002524 w 6128435"/>
              <a:gd name="connsiteY155" fmla="*/ 6560188 h 6858000"/>
              <a:gd name="connsiteX156" fmla="*/ 6006823 w 6128435"/>
              <a:gd name="connsiteY156" fmla="*/ 6578546 h 6858000"/>
              <a:gd name="connsiteX157" fmla="*/ 6004510 w 6128435"/>
              <a:gd name="connsiteY157" fmla="*/ 6599256 h 6858000"/>
              <a:gd name="connsiteX158" fmla="*/ 5986207 w 6128435"/>
              <a:gd name="connsiteY158" fmla="*/ 6695855 h 6858000"/>
              <a:gd name="connsiteX159" fmla="*/ 5979428 w 6128435"/>
              <a:gd name="connsiteY159" fmla="*/ 6754678 h 6858000"/>
              <a:gd name="connsiteX160" fmla="*/ 5983398 w 6128435"/>
              <a:gd name="connsiteY160" fmla="*/ 6778641 h 6858000"/>
              <a:gd name="connsiteX161" fmla="*/ 5984543 w 6128435"/>
              <a:gd name="connsiteY161" fmla="*/ 6811016 h 6858000"/>
              <a:gd name="connsiteX162" fmla="*/ 5981802 w 6128435"/>
              <a:gd name="connsiteY162" fmla="*/ 6838578 h 6858000"/>
              <a:gd name="connsiteX163" fmla="*/ 5979671 w 6128435"/>
              <a:gd name="connsiteY163" fmla="*/ 6858000 h 6858000"/>
              <a:gd name="connsiteX164" fmla="*/ 0 w 6128435"/>
              <a:gd name="connsiteY164" fmla="*/ 6858000 h 6858000"/>
              <a:gd name="connsiteX165" fmla="*/ 0 w 6128435"/>
              <a:gd name="connsiteY16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53136 w 6128435"/>
              <a:gd name="connsiteY26" fmla="*/ 1595457 h 6858000"/>
              <a:gd name="connsiteX27" fmla="*/ 5263491 w 6128435"/>
              <a:gd name="connsiteY27" fmla="*/ 1642938 h 6858000"/>
              <a:gd name="connsiteX28" fmla="*/ 5261314 w 6128435"/>
              <a:gd name="connsiteY28" fmla="*/ 1689177 h 6858000"/>
              <a:gd name="connsiteX29" fmla="*/ 5259788 w 6128435"/>
              <a:gd name="connsiteY29" fmla="*/ 1768516 h 6858000"/>
              <a:gd name="connsiteX30" fmla="*/ 5255696 w 6128435"/>
              <a:gd name="connsiteY30" fmla="*/ 1953770 h 6858000"/>
              <a:gd name="connsiteX31" fmla="*/ 5252592 w 6128435"/>
              <a:gd name="connsiteY31" fmla="*/ 2092210 h 6858000"/>
              <a:gd name="connsiteX32" fmla="*/ 5264303 w 6128435"/>
              <a:gd name="connsiteY32" fmla="*/ 2225157 h 6858000"/>
              <a:gd name="connsiteX33" fmla="*/ 5254949 w 6128435"/>
              <a:gd name="connsiteY33" fmla="*/ 2236160 h 6858000"/>
              <a:gd name="connsiteX34" fmla="*/ 5250104 w 6128435"/>
              <a:gd name="connsiteY34" fmla="*/ 2249166 h 6858000"/>
              <a:gd name="connsiteX35" fmla="*/ 5251214 w 6128435"/>
              <a:gd name="connsiteY35" fmla="*/ 2250944 h 6858000"/>
              <a:gd name="connsiteX36" fmla="*/ 5250644 w 6128435"/>
              <a:gd name="connsiteY36" fmla="*/ 2266619 h 6858000"/>
              <a:gd name="connsiteX37" fmla="*/ 5247111 w 6128435"/>
              <a:gd name="connsiteY37" fmla="*/ 2269679 h 6858000"/>
              <a:gd name="connsiteX38" fmla="*/ 5279312 w 6128435"/>
              <a:gd name="connsiteY38" fmla="*/ 2302757 h 6858000"/>
              <a:gd name="connsiteX39" fmla="*/ 5293877 w 6128435"/>
              <a:gd name="connsiteY39" fmla="*/ 2368649 h 6858000"/>
              <a:gd name="connsiteX40" fmla="*/ 5311338 w 6128435"/>
              <a:gd name="connsiteY40" fmla="*/ 2404034 h 6858000"/>
              <a:gd name="connsiteX41" fmla="*/ 5338366 w 6128435"/>
              <a:gd name="connsiteY41" fmla="*/ 2465052 h 6858000"/>
              <a:gd name="connsiteX42" fmla="*/ 5371263 w 6128435"/>
              <a:gd name="connsiteY42" fmla="*/ 2586413 h 6858000"/>
              <a:gd name="connsiteX43" fmla="*/ 5407503 w 6128435"/>
              <a:gd name="connsiteY43" fmla="*/ 2786290 h 6858000"/>
              <a:gd name="connsiteX44" fmla="*/ 5407356 w 6128435"/>
              <a:gd name="connsiteY44" fmla="*/ 2787545 h 6858000"/>
              <a:gd name="connsiteX45" fmla="*/ 5411130 w 6128435"/>
              <a:gd name="connsiteY45" fmla="*/ 2788640 h 6858000"/>
              <a:gd name="connsiteX46" fmla="*/ 5416439 w 6128435"/>
              <a:gd name="connsiteY46" fmla="*/ 2805666 h 6858000"/>
              <a:gd name="connsiteX47" fmla="*/ 5416589 w 6128435"/>
              <a:gd name="connsiteY47" fmla="*/ 2810822 h 6858000"/>
              <a:gd name="connsiteX48" fmla="*/ 5418542 w 6128435"/>
              <a:gd name="connsiteY48" fmla="*/ 2817745 h 6858000"/>
              <a:gd name="connsiteX49" fmla="*/ 5418847 w 6128435"/>
              <a:gd name="connsiteY49" fmla="*/ 2817825 h 6858000"/>
              <a:gd name="connsiteX50" fmla="*/ 5457023 w 6128435"/>
              <a:gd name="connsiteY50" fmla="*/ 2858292 h 6858000"/>
              <a:gd name="connsiteX51" fmla="*/ 5479298 w 6128435"/>
              <a:gd name="connsiteY51" fmla="*/ 2947791 h 6858000"/>
              <a:gd name="connsiteX52" fmla="*/ 5481770 w 6128435"/>
              <a:gd name="connsiteY52" fmla="*/ 2951352 h 6858000"/>
              <a:gd name="connsiteX53" fmla="*/ 5482045 w 6128435"/>
              <a:gd name="connsiteY53" fmla="*/ 2984371 h 6858000"/>
              <a:gd name="connsiteX54" fmla="*/ 5482415 w 6128435"/>
              <a:gd name="connsiteY54" fmla="*/ 3004079 h 6858000"/>
              <a:gd name="connsiteX55" fmla="*/ 5483865 w 6128435"/>
              <a:gd name="connsiteY55" fmla="*/ 3005467 h 6858000"/>
              <a:gd name="connsiteX56" fmla="*/ 5482236 w 6128435"/>
              <a:gd name="connsiteY56" fmla="*/ 3019791 h 6858000"/>
              <a:gd name="connsiteX57" fmla="*/ 5481505 w 6128435"/>
              <a:gd name="connsiteY57" fmla="*/ 3095286 h 6858000"/>
              <a:gd name="connsiteX58" fmla="*/ 5477595 w 6128435"/>
              <a:gd name="connsiteY58" fmla="*/ 3250534 h 6858000"/>
              <a:gd name="connsiteX59" fmla="*/ 5532836 w 6128435"/>
              <a:gd name="connsiteY59" fmla="*/ 3353840 h 6858000"/>
              <a:gd name="connsiteX60" fmla="*/ 5561229 w 6128435"/>
              <a:gd name="connsiteY60" fmla="*/ 3395784 h 6858000"/>
              <a:gd name="connsiteX61" fmla="*/ 5589758 w 6128435"/>
              <a:gd name="connsiteY61" fmla="*/ 3506453 h 6858000"/>
              <a:gd name="connsiteX62" fmla="*/ 5596144 w 6128435"/>
              <a:gd name="connsiteY62" fmla="*/ 3534624 h 6858000"/>
              <a:gd name="connsiteX63" fmla="*/ 5597750 w 6128435"/>
              <a:gd name="connsiteY63" fmla="*/ 3534129 h 6858000"/>
              <a:gd name="connsiteX64" fmla="*/ 5599700 w 6128435"/>
              <a:gd name="connsiteY64" fmla="*/ 3547221 h 6858000"/>
              <a:gd name="connsiteX65" fmla="*/ 5615031 w 6128435"/>
              <a:gd name="connsiteY65" fmla="*/ 3557482 h 6858000"/>
              <a:gd name="connsiteX66" fmla="*/ 5618377 w 6128435"/>
              <a:gd name="connsiteY66" fmla="*/ 3588431 h 6858000"/>
              <a:gd name="connsiteX67" fmla="*/ 5612155 w 6128435"/>
              <a:gd name="connsiteY67" fmla="*/ 3589869 h 6858000"/>
              <a:gd name="connsiteX68" fmla="*/ 5620843 w 6128435"/>
              <a:gd name="connsiteY68" fmla="*/ 3606745 h 6858000"/>
              <a:gd name="connsiteX69" fmla="*/ 5655472 w 6128435"/>
              <a:gd name="connsiteY69" fmla="*/ 3678877 h 6858000"/>
              <a:gd name="connsiteX70" fmla="*/ 5680448 w 6128435"/>
              <a:gd name="connsiteY70" fmla="*/ 3717760 h 6858000"/>
              <a:gd name="connsiteX71" fmla="*/ 5683015 w 6128435"/>
              <a:gd name="connsiteY71" fmla="*/ 3762025 h 6858000"/>
              <a:gd name="connsiteX72" fmla="*/ 5696643 w 6128435"/>
              <a:gd name="connsiteY72" fmla="*/ 3773888 h 6858000"/>
              <a:gd name="connsiteX73" fmla="*/ 5699203 w 6128435"/>
              <a:gd name="connsiteY73" fmla="*/ 3775823 h 6858000"/>
              <a:gd name="connsiteX74" fmla="*/ 5704824 w 6128435"/>
              <a:gd name="connsiteY74" fmla="*/ 3785966 h 6858000"/>
              <a:gd name="connsiteX75" fmla="*/ 5712204 w 6128435"/>
              <a:gd name="connsiteY75" fmla="*/ 3785830 h 6858000"/>
              <a:gd name="connsiteX76" fmla="*/ 5724816 w 6128435"/>
              <a:gd name="connsiteY76" fmla="*/ 3798949 h 6858000"/>
              <a:gd name="connsiteX77" fmla="*/ 5733539 w 6128435"/>
              <a:gd name="connsiteY77" fmla="*/ 3818457 h 6858000"/>
              <a:gd name="connsiteX78" fmla="*/ 5768491 w 6128435"/>
              <a:gd name="connsiteY78" fmla="*/ 3914399 h 6858000"/>
              <a:gd name="connsiteX79" fmla="*/ 5793123 w 6128435"/>
              <a:gd name="connsiteY79" fmla="*/ 3969952 h 6858000"/>
              <a:gd name="connsiteX80" fmla="*/ 5808321 w 6128435"/>
              <a:gd name="connsiteY80" fmla="*/ 3988153 h 6858000"/>
              <a:gd name="connsiteX81" fmla="*/ 5825621 w 6128435"/>
              <a:gd name="connsiteY81" fmla="*/ 4015525 h 6858000"/>
              <a:gd name="connsiteX82" fmla="*/ 5860672 w 6128435"/>
              <a:gd name="connsiteY82" fmla="*/ 4061579 h 6858000"/>
              <a:gd name="connsiteX83" fmla="*/ 5872173 w 6128435"/>
              <a:gd name="connsiteY83" fmla="*/ 4088497 h 6858000"/>
              <a:gd name="connsiteX84" fmla="*/ 5883705 w 6128435"/>
              <a:gd name="connsiteY84" fmla="*/ 4101899 h 6858000"/>
              <a:gd name="connsiteX85" fmla="*/ 5885314 w 6128435"/>
              <a:gd name="connsiteY85" fmla="*/ 4108387 h 6858000"/>
              <a:gd name="connsiteX86" fmla="*/ 5894095 w 6128435"/>
              <a:gd name="connsiteY86" fmla="*/ 4128857 h 6858000"/>
              <a:gd name="connsiteX87" fmla="*/ 5898339 w 6128435"/>
              <a:gd name="connsiteY87" fmla="*/ 4140800 h 6858000"/>
              <a:gd name="connsiteX88" fmla="*/ 5899734 w 6128435"/>
              <a:gd name="connsiteY88" fmla="*/ 4145632 h 6858000"/>
              <a:gd name="connsiteX89" fmla="*/ 5903513 w 6128435"/>
              <a:gd name="connsiteY89" fmla="*/ 4187661 h 6858000"/>
              <a:gd name="connsiteX90" fmla="*/ 5917114 w 6128435"/>
              <a:gd name="connsiteY90" fmla="*/ 4213096 h 6858000"/>
              <a:gd name="connsiteX91" fmla="*/ 5921153 w 6128435"/>
              <a:gd name="connsiteY91" fmla="*/ 4236222 h 6858000"/>
              <a:gd name="connsiteX92" fmla="*/ 5924233 w 6128435"/>
              <a:gd name="connsiteY92" fmla="*/ 4242060 h 6858000"/>
              <a:gd name="connsiteX93" fmla="*/ 5928910 w 6128435"/>
              <a:gd name="connsiteY93" fmla="*/ 4300973 h 6858000"/>
              <a:gd name="connsiteX94" fmla="*/ 5939320 w 6128435"/>
              <a:gd name="connsiteY94" fmla="*/ 4340435 h 6858000"/>
              <a:gd name="connsiteX95" fmla="*/ 5946705 w 6128435"/>
              <a:gd name="connsiteY95" fmla="*/ 4428051 h 6858000"/>
              <a:gd name="connsiteX96" fmla="*/ 5949261 w 6128435"/>
              <a:gd name="connsiteY96" fmla="*/ 4449185 h 6858000"/>
              <a:gd name="connsiteX97" fmla="*/ 5957504 w 6128435"/>
              <a:gd name="connsiteY97" fmla="*/ 4465911 h 6858000"/>
              <a:gd name="connsiteX98" fmla="*/ 5964689 w 6128435"/>
              <a:gd name="connsiteY98" fmla="*/ 4468532 h 6858000"/>
              <a:gd name="connsiteX99" fmla="*/ 5967062 w 6128435"/>
              <a:gd name="connsiteY99" fmla="*/ 4479923 h 6858000"/>
              <a:gd name="connsiteX100" fmla="*/ 5968960 w 6128435"/>
              <a:gd name="connsiteY100" fmla="*/ 4482655 h 6858000"/>
              <a:gd name="connsiteX101" fmla="*/ 5978567 w 6128435"/>
              <a:gd name="connsiteY101" fmla="*/ 4498605 h 6858000"/>
              <a:gd name="connsiteX102" fmla="*/ 5980106 w 6128435"/>
              <a:gd name="connsiteY102" fmla="*/ 4585087 h 6858000"/>
              <a:gd name="connsiteX103" fmla="*/ 5998138 w 6128435"/>
              <a:gd name="connsiteY103" fmla="*/ 4697518 h 6858000"/>
              <a:gd name="connsiteX104" fmla="*/ 6013516 w 6128435"/>
              <a:gd name="connsiteY104" fmla="*/ 4786619 h 6858000"/>
              <a:gd name="connsiteX105" fmla="*/ 6025404 w 6128435"/>
              <a:gd name="connsiteY105" fmla="*/ 4858148 h 6858000"/>
              <a:gd name="connsiteX106" fmla="*/ 6007749 w 6128435"/>
              <a:gd name="connsiteY106" fmla="*/ 4964715 h 6858000"/>
              <a:gd name="connsiteX107" fmla="*/ 6005269 w 6128435"/>
              <a:gd name="connsiteY107" fmla="*/ 5150567 h 6858000"/>
              <a:gd name="connsiteX108" fmla="*/ 6001127 w 6128435"/>
              <a:gd name="connsiteY108" fmla="*/ 5164609 h 6858000"/>
              <a:gd name="connsiteX109" fmla="*/ 5996647 w 6128435"/>
              <a:gd name="connsiteY109" fmla="*/ 5185640 h 6858000"/>
              <a:gd name="connsiteX110" fmla="*/ 5998514 w 6128435"/>
              <a:gd name="connsiteY110" fmla="*/ 5189673 h 6858000"/>
              <a:gd name="connsiteX111" fmla="*/ 5995970 w 6128435"/>
              <a:gd name="connsiteY111" fmla="*/ 5221547 h 6858000"/>
              <a:gd name="connsiteX112" fmla="*/ 5997218 w 6128435"/>
              <a:gd name="connsiteY112" fmla="*/ 5222031 h 6858000"/>
              <a:gd name="connsiteX113" fmla="*/ 6002116 w 6128435"/>
              <a:gd name="connsiteY113" fmla="*/ 5231223 h 6858000"/>
              <a:gd name="connsiteX114" fmla="*/ 6008541 w 6128435"/>
              <a:gd name="connsiteY114" fmla="*/ 5248680 h 6858000"/>
              <a:gd name="connsiteX115" fmla="*/ 6039260 w 6128435"/>
              <a:gd name="connsiteY115" fmla="*/ 5289518 h 6858000"/>
              <a:gd name="connsiteX116" fmla="*/ 6036748 w 6128435"/>
              <a:gd name="connsiteY116" fmla="*/ 5322752 h 6858000"/>
              <a:gd name="connsiteX117" fmla="*/ 6036943 w 6128435"/>
              <a:gd name="connsiteY117" fmla="*/ 5329480 h 6858000"/>
              <a:gd name="connsiteX118" fmla="*/ 6037236 w 6128435"/>
              <a:gd name="connsiteY118" fmla="*/ 5329634 h 6858000"/>
              <a:gd name="connsiteX119" fmla="*/ 6038019 w 6128435"/>
              <a:gd name="connsiteY119" fmla="*/ 5336764 h 6858000"/>
              <a:gd name="connsiteX120" fmla="*/ 6037298 w 6128435"/>
              <a:gd name="connsiteY120" fmla="*/ 5341753 h 6858000"/>
              <a:gd name="connsiteX121" fmla="*/ 6037677 w 6128435"/>
              <a:gd name="connsiteY121" fmla="*/ 5354807 h 6858000"/>
              <a:gd name="connsiteX122" fmla="*/ 6039728 w 6128435"/>
              <a:gd name="connsiteY122" fmla="*/ 5359416 h 6858000"/>
              <a:gd name="connsiteX123" fmla="*/ 6043311 w 6128435"/>
              <a:gd name="connsiteY123" fmla="*/ 5361407 h 6858000"/>
              <a:gd name="connsiteX124" fmla="*/ 6042954 w 6128435"/>
              <a:gd name="connsiteY124" fmla="*/ 5362576 h 6858000"/>
              <a:gd name="connsiteX125" fmla="*/ 6053435 w 6128435"/>
              <a:gd name="connsiteY125" fmla="*/ 5387547 h 6858000"/>
              <a:gd name="connsiteX126" fmla="*/ 6065933 w 6128435"/>
              <a:gd name="connsiteY126" fmla="*/ 5443002 h 6858000"/>
              <a:gd name="connsiteX127" fmla="*/ 6068640 w 6128435"/>
              <a:gd name="connsiteY127" fmla="*/ 5474503 h 6858000"/>
              <a:gd name="connsiteX128" fmla="*/ 6080922 w 6128435"/>
              <a:gd name="connsiteY128" fmla="*/ 5561070 h 6858000"/>
              <a:gd name="connsiteX129" fmla="*/ 6096949 w 6128435"/>
              <a:gd name="connsiteY129" fmla="*/ 5648179 h 6858000"/>
              <a:gd name="connsiteX130" fmla="*/ 6125703 w 6128435"/>
              <a:gd name="connsiteY130" fmla="*/ 5692894 h 6858000"/>
              <a:gd name="connsiteX131" fmla="*/ 6126670 w 6128435"/>
              <a:gd name="connsiteY131" fmla="*/ 5697882 h 6858000"/>
              <a:gd name="connsiteX132" fmla="*/ 6124061 w 6128435"/>
              <a:gd name="connsiteY132" fmla="*/ 5710294 h 6858000"/>
              <a:gd name="connsiteX133" fmla="*/ 6122213 w 6128435"/>
              <a:gd name="connsiteY133" fmla="*/ 5714762 h 6858000"/>
              <a:gd name="connsiteX134" fmla="*/ 6121353 w 6128435"/>
              <a:gd name="connsiteY134" fmla="*/ 5721725 h 6858000"/>
              <a:gd name="connsiteX135" fmla="*/ 6121607 w 6128435"/>
              <a:gd name="connsiteY135" fmla="*/ 5721959 h 6858000"/>
              <a:gd name="connsiteX136" fmla="*/ 6120262 w 6128435"/>
              <a:gd name="connsiteY136" fmla="*/ 5728358 h 6858000"/>
              <a:gd name="connsiteX137" fmla="*/ 6110194 w 6128435"/>
              <a:gd name="connsiteY137" fmla="*/ 5758853 h 6858000"/>
              <a:gd name="connsiteX138" fmla="*/ 6127519 w 6128435"/>
              <a:gd name="connsiteY138" fmla="*/ 5865775 h 6858000"/>
              <a:gd name="connsiteX139" fmla="*/ 6128435 w 6128435"/>
              <a:gd name="connsiteY139" fmla="*/ 5870164 h 6858000"/>
              <a:gd name="connsiteX140" fmla="*/ 6119217 w 6128435"/>
              <a:gd name="connsiteY140" fmla="*/ 5888542 h 6858000"/>
              <a:gd name="connsiteX141" fmla="*/ 6115966 w 6128435"/>
              <a:gd name="connsiteY141" fmla="*/ 5898387 h 6858000"/>
              <a:gd name="connsiteX142" fmla="*/ 6111924 w 6128435"/>
              <a:gd name="connsiteY142" fmla="*/ 5900444 h 6858000"/>
              <a:gd name="connsiteX143" fmla="*/ 6108716 w 6128435"/>
              <a:gd name="connsiteY143" fmla="*/ 5915345 h 6858000"/>
              <a:gd name="connsiteX144" fmla="*/ 6109524 w 6128435"/>
              <a:gd name="connsiteY144" fmla="*/ 5917328 h 6858000"/>
              <a:gd name="connsiteX145" fmla="*/ 6102493 w 6128435"/>
              <a:gd name="connsiteY145" fmla="*/ 5928602 h 6858000"/>
              <a:gd name="connsiteX146" fmla="*/ 6056863 w 6128435"/>
              <a:gd name="connsiteY146" fmla="*/ 6000643 h 6858000"/>
              <a:gd name="connsiteX147" fmla="*/ 6045436 w 6128435"/>
              <a:gd name="connsiteY147" fmla="*/ 6124480 h 6858000"/>
              <a:gd name="connsiteX148" fmla="*/ 6030489 w 6128435"/>
              <a:gd name="connsiteY148" fmla="*/ 6317666 h 6858000"/>
              <a:gd name="connsiteX149" fmla="*/ 6007492 w 6128435"/>
              <a:gd name="connsiteY149" fmla="*/ 6440818 h 6858000"/>
              <a:gd name="connsiteX150" fmla="*/ 6009467 w 6128435"/>
              <a:gd name="connsiteY150" fmla="*/ 6487076 h 6858000"/>
              <a:gd name="connsiteX151" fmla="*/ 5995064 w 6128435"/>
              <a:gd name="connsiteY151" fmla="*/ 6540791 h 6858000"/>
              <a:gd name="connsiteX152" fmla="*/ 5996309 w 6128435"/>
              <a:gd name="connsiteY152" fmla="*/ 6543961 h 6858000"/>
              <a:gd name="connsiteX153" fmla="*/ 5996048 w 6128435"/>
              <a:gd name="connsiteY153" fmla="*/ 6555444 h 6858000"/>
              <a:gd name="connsiteX154" fmla="*/ 6002524 w 6128435"/>
              <a:gd name="connsiteY154" fmla="*/ 6560188 h 6858000"/>
              <a:gd name="connsiteX155" fmla="*/ 6006823 w 6128435"/>
              <a:gd name="connsiteY155" fmla="*/ 6578546 h 6858000"/>
              <a:gd name="connsiteX156" fmla="*/ 6004510 w 6128435"/>
              <a:gd name="connsiteY156" fmla="*/ 6599256 h 6858000"/>
              <a:gd name="connsiteX157" fmla="*/ 5986207 w 6128435"/>
              <a:gd name="connsiteY157" fmla="*/ 6695855 h 6858000"/>
              <a:gd name="connsiteX158" fmla="*/ 5979428 w 6128435"/>
              <a:gd name="connsiteY158" fmla="*/ 6754678 h 6858000"/>
              <a:gd name="connsiteX159" fmla="*/ 5983398 w 6128435"/>
              <a:gd name="connsiteY159" fmla="*/ 6778641 h 6858000"/>
              <a:gd name="connsiteX160" fmla="*/ 5984543 w 6128435"/>
              <a:gd name="connsiteY160" fmla="*/ 6811016 h 6858000"/>
              <a:gd name="connsiteX161" fmla="*/ 5981802 w 6128435"/>
              <a:gd name="connsiteY161" fmla="*/ 6838578 h 6858000"/>
              <a:gd name="connsiteX162" fmla="*/ 5979671 w 6128435"/>
              <a:gd name="connsiteY162" fmla="*/ 6858000 h 6858000"/>
              <a:gd name="connsiteX163" fmla="*/ 0 w 6128435"/>
              <a:gd name="connsiteY163" fmla="*/ 6858000 h 6858000"/>
              <a:gd name="connsiteX164" fmla="*/ 0 w 6128435"/>
              <a:gd name="connsiteY16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51453 w 6128435"/>
              <a:gd name="connsiteY25" fmla="*/ 1583934 h 6858000"/>
              <a:gd name="connsiteX26" fmla="*/ 5263491 w 6128435"/>
              <a:gd name="connsiteY26" fmla="*/ 1642938 h 6858000"/>
              <a:gd name="connsiteX27" fmla="*/ 5261314 w 6128435"/>
              <a:gd name="connsiteY27" fmla="*/ 1689177 h 6858000"/>
              <a:gd name="connsiteX28" fmla="*/ 5259788 w 6128435"/>
              <a:gd name="connsiteY28" fmla="*/ 1768516 h 6858000"/>
              <a:gd name="connsiteX29" fmla="*/ 5255696 w 6128435"/>
              <a:gd name="connsiteY29" fmla="*/ 1953770 h 6858000"/>
              <a:gd name="connsiteX30" fmla="*/ 5252592 w 6128435"/>
              <a:gd name="connsiteY30" fmla="*/ 2092210 h 6858000"/>
              <a:gd name="connsiteX31" fmla="*/ 5264303 w 6128435"/>
              <a:gd name="connsiteY31" fmla="*/ 2225157 h 6858000"/>
              <a:gd name="connsiteX32" fmla="*/ 5254949 w 6128435"/>
              <a:gd name="connsiteY32" fmla="*/ 2236160 h 6858000"/>
              <a:gd name="connsiteX33" fmla="*/ 5250104 w 6128435"/>
              <a:gd name="connsiteY33" fmla="*/ 2249166 h 6858000"/>
              <a:gd name="connsiteX34" fmla="*/ 5251214 w 6128435"/>
              <a:gd name="connsiteY34" fmla="*/ 2250944 h 6858000"/>
              <a:gd name="connsiteX35" fmla="*/ 5250644 w 6128435"/>
              <a:gd name="connsiteY35" fmla="*/ 2266619 h 6858000"/>
              <a:gd name="connsiteX36" fmla="*/ 5247111 w 6128435"/>
              <a:gd name="connsiteY36" fmla="*/ 2269679 h 6858000"/>
              <a:gd name="connsiteX37" fmla="*/ 5279312 w 6128435"/>
              <a:gd name="connsiteY37" fmla="*/ 2302757 h 6858000"/>
              <a:gd name="connsiteX38" fmla="*/ 5293877 w 6128435"/>
              <a:gd name="connsiteY38" fmla="*/ 2368649 h 6858000"/>
              <a:gd name="connsiteX39" fmla="*/ 5311338 w 6128435"/>
              <a:gd name="connsiteY39" fmla="*/ 2404034 h 6858000"/>
              <a:gd name="connsiteX40" fmla="*/ 5338366 w 6128435"/>
              <a:gd name="connsiteY40" fmla="*/ 2465052 h 6858000"/>
              <a:gd name="connsiteX41" fmla="*/ 5371263 w 6128435"/>
              <a:gd name="connsiteY41" fmla="*/ 2586413 h 6858000"/>
              <a:gd name="connsiteX42" fmla="*/ 5407503 w 6128435"/>
              <a:gd name="connsiteY42" fmla="*/ 2786290 h 6858000"/>
              <a:gd name="connsiteX43" fmla="*/ 5407356 w 6128435"/>
              <a:gd name="connsiteY43" fmla="*/ 2787545 h 6858000"/>
              <a:gd name="connsiteX44" fmla="*/ 5411130 w 6128435"/>
              <a:gd name="connsiteY44" fmla="*/ 2788640 h 6858000"/>
              <a:gd name="connsiteX45" fmla="*/ 5416439 w 6128435"/>
              <a:gd name="connsiteY45" fmla="*/ 2805666 h 6858000"/>
              <a:gd name="connsiteX46" fmla="*/ 5416589 w 6128435"/>
              <a:gd name="connsiteY46" fmla="*/ 2810822 h 6858000"/>
              <a:gd name="connsiteX47" fmla="*/ 5418542 w 6128435"/>
              <a:gd name="connsiteY47" fmla="*/ 2817745 h 6858000"/>
              <a:gd name="connsiteX48" fmla="*/ 5418847 w 6128435"/>
              <a:gd name="connsiteY48" fmla="*/ 2817825 h 6858000"/>
              <a:gd name="connsiteX49" fmla="*/ 5457023 w 6128435"/>
              <a:gd name="connsiteY49" fmla="*/ 2858292 h 6858000"/>
              <a:gd name="connsiteX50" fmla="*/ 5479298 w 6128435"/>
              <a:gd name="connsiteY50" fmla="*/ 2947791 h 6858000"/>
              <a:gd name="connsiteX51" fmla="*/ 5481770 w 6128435"/>
              <a:gd name="connsiteY51" fmla="*/ 2951352 h 6858000"/>
              <a:gd name="connsiteX52" fmla="*/ 5482045 w 6128435"/>
              <a:gd name="connsiteY52" fmla="*/ 2984371 h 6858000"/>
              <a:gd name="connsiteX53" fmla="*/ 5482415 w 6128435"/>
              <a:gd name="connsiteY53" fmla="*/ 3004079 h 6858000"/>
              <a:gd name="connsiteX54" fmla="*/ 5483865 w 6128435"/>
              <a:gd name="connsiteY54" fmla="*/ 3005467 h 6858000"/>
              <a:gd name="connsiteX55" fmla="*/ 5482236 w 6128435"/>
              <a:gd name="connsiteY55" fmla="*/ 3019791 h 6858000"/>
              <a:gd name="connsiteX56" fmla="*/ 5481505 w 6128435"/>
              <a:gd name="connsiteY56" fmla="*/ 3095286 h 6858000"/>
              <a:gd name="connsiteX57" fmla="*/ 5477595 w 6128435"/>
              <a:gd name="connsiteY57" fmla="*/ 3250534 h 6858000"/>
              <a:gd name="connsiteX58" fmla="*/ 5532836 w 6128435"/>
              <a:gd name="connsiteY58" fmla="*/ 3353840 h 6858000"/>
              <a:gd name="connsiteX59" fmla="*/ 5561229 w 6128435"/>
              <a:gd name="connsiteY59" fmla="*/ 3395784 h 6858000"/>
              <a:gd name="connsiteX60" fmla="*/ 5589758 w 6128435"/>
              <a:gd name="connsiteY60" fmla="*/ 3506453 h 6858000"/>
              <a:gd name="connsiteX61" fmla="*/ 5596144 w 6128435"/>
              <a:gd name="connsiteY61" fmla="*/ 3534624 h 6858000"/>
              <a:gd name="connsiteX62" fmla="*/ 5597750 w 6128435"/>
              <a:gd name="connsiteY62" fmla="*/ 3534129 h 6858000"/>
              <a:gd name="connsiteX63" fmla="*/ 5599700 w 6128435"/>
              <a:gd name="connsiteY63" fmla="*/ 3547221 h 6858000"/>
              <a:gd name="connsiteX64" fmla="*/ 5615031 w 6128435"/>
              <a:gd name="connsiteY64" fmla="*/ 3557482 h 6858000"/>
              <a:gd name="connsiteX65" fmla="*/ 5618377 w 6128435"/>
              <a:gd name="connsiteY65" fmla="*/ 3588431 h 6858000"/>
              <a:gd name="connsiteX66" fmla="*/ 5612155 w 6128435"/>
              <a:gd name="connsiteY66" fmla="*/ 3589869 h 6858000"/>
              <a:gd name="connsiteX67" fmla="*/ 5620843 w 6128435"/>
              <a:gd name="connsiteY67" fmla="*/ 3606745 h 6858000"/>
              <a:gd name="connsiteX68" fmla="*/ 5655472 w 6128435"/>
              <a:gd name="connsiteY68" fmla="*/ 3678877 h 6858000"/>
              <a:gd name="connsiteX69" fmla="*/ 5680448 w 6128435"/>
              <a:gd name="connsiteY69" fmla="*/ 3717760 h 6858000"/>
              <a:gd name="connsiteX70" fmla="*/ 5683015 w 6128435"/>
              <a:gd name="connsiteY70" fmla="*/ 3762025 h 6858000"/>
              <a:gd name="connsiteX71" fmla="*/ 5696643 w 6128435"/>
              <a:gd name="connsiteY71" fmla="*/ 3773888 h 6858000"/>
              <a:gd name="connsiteX72" fmla="*/ 5699203 w 6128435"/>
              <a:gd name="connsiteY72" fmla="*/ 3775823 h 6858000"/>
              <a:gd name="connsiteX73" fmla="*/ 5704824 w 6128435"/>
              <a:gd name="connsiteY73" fmla="*/ 3785966 h 6858000"/>
              <a:gd name="connsiteX74" fmla="*/ 5712204 w 6128435"/>
              <a:gd name="connsiteY74" fmla="*/ 3785830 h 6858000"/>
              <a:gd name="connsiteX75" fmla="*/ 5724816 w 6128435"/>
              <a:gd name="connsiteY75" fmla="*/ 3798949 h 6858000"/>
              <a:gd name="connsiteX76" fmla="*/ 5733539 w 6128435"/>
              <a:gd name="connsiteY76" fmla="*/ 3818457 h 6858000"/>
              <a:gd name="connsiteX77" fmla="*/ 5768491 w 6128435"/>
              <a:gd name="connsiteY77" fmla="*/ 3914399 h 6858000"/>
              <a:gd name="connsiteX78" fmla="*/ 5793123 w 6128435"/>
              <a:gd name="connsiteY78" fmla="*/ 3969952 h 6858000"/>
              <a:gd name="connsiteX79" fmla="*/ 5808321 w 6128435"/>
              <a:gd name="connsiteY79" fmla="*/ 3988153 h 6858000"/>
              <a:gd name="connsiteX80" fmla="*/ 5825621 w 6128435"/>
              <a:gd name="connsiteY80" fmla="*/ 4015525 h 6858000"/>
              <a:gd name="connsiteX81" fmla="*/ 5860672 w 6128435"/>
              <a:gd name="connsiteY81" fmla="*/ 4061579 h 6858000"/>
              <a:gd name="connsiteX82" fmla="*/ 5872173 w 6128435"/>
              <a:gd name="connsiteY82" fmla="*/ 4088497 h 6858000"/>
              <a:gd name="connsiteX83" fmla="*/ 5883705 w 6128435"/>
              <a:gd name="connsiteY83" fmla="*/ 4101899 h 6858000"/>
              <a:gd name="connsiteX84" fmla="*/ 5885314 w 6128435"/>
              <a:gd name="connsiteY84" fmla="*/ 4108387 h 6858000"/>
              <a:gd name="connsiteX85" fmla="*/ 5894095 w 6128435"/>
              <a:gd name="connsiteY85" fmla="*/ 4128857 h 6858000"/>
              <a:gd name="connsiteX86" fmla="*/ 5898339 w 6128435"/>
              <a:gd name="connsiteY86" fmla="*/ 4140800 h 6858000"/>
              <a:gd name="connsiteX87" fmla="*/ 5899734 w 6128435"/>
              <a:gd name="connsiteY87" fmla="*/ 4145632 h 6858000"/>
              <a:gd name="connsiteX88" fmla="*/ 5903513 w 6128435"/>
              <a:gd name="connsiteY88" fmla="*/ 4187661 h 6858000"/>
              <a:gd name="connsiteX89" fmla="*/ 5917114 w 6128435"/>
              <a:gd name="connsiteY89" fmla="*/ 4213096 h 6858000"/>
              <a:gd name="connsiteX90" fmla="*/ 5921153 w 6128435"/>
              <a:gd name="connsiteY90" fmla="*/ 4236222 h 6858000"/>
              <a:gd name="connsiteX91" fmla="*/ 5924233 w 6128435"/>
              <a:gd name="connsiteY91" fmla="*/ 4242060 h 6858000"/>
              <a:gd name="connsiteX92" fmla="*/ 5928910 w 6128435"/>
              <a:gd name="connsiteY92" fmla="*/ 4300973 h 6858000"/>
              <a:gd name="connsiteX93" fmla="*/ 5939320 w 6128435"/>
              <a:gd name="connsiteY93" fmla="*/ 4340435 h 6858000"/>
              <a:gd name="connsiteX94" fmla="*/ 5946705 w 6128435"/>
              <a:gd name="connsiteY94" fmla="*/ 4428051 h 6858000"/>
              <a:gd name="connsiteX95" fmla="*/ 5949261 w 6128435"/>
              <a:gd name="connsiteY95" fmla="*/ 4449185 h 6858000"/>
              <a:gd name="connsiteX96" fmla="*/ 5957504 w 6128435"/>
              <a:gd name="connsiteY96" fmla="*/ 4465911 h 6858000"/>
              <a:gd name="connsiteX97" fmla="*/ 5964689 w 6128435"/>
              <a:gd name="connsiteY97" fmla="*/ 4468532 h 6858000"/>
              <a:gd name="connsiteX98" fmla="*/ 5967062 w 6128435"/>
              <a:gd name="connsiteY98" fmla="*/ 4479923 h 6858000"/>
              <a:gd name="connsiteX99" fmla="*/ 5968960 w 6128435"/>
              <a:gd name="connsiteY99" fmla="*/ 4482655 h 6858000"/>
              <a:gd name="connsiteX100" fmla="*/ 5978567 w 6128435"/>
              <a:gd name="connsiteY100" fmla="*/ 4498605 h 6858000"/>
              <a:gd name="connsiteX101" fmla="*/ 5980106 w 6128435"/>
              <a:gd name="connsiteY101" fmla="*/ 4585087 h 6858000"/>
              <a:gd name="connsiteX102" fmla="*/ 5998138 w 6128435"/>
              <a:gd name="connsiteY102" fmla="*/ 4697518 h 6858000"/>
              <a:gd name="connsiteX103" fmla="*/ 6013516 w 6128435"/>
              <a:gd name="connsiteY103" fmla="*/ 4786619 h 6858000"/>
              <a:gd name="connsiteX104" fmla="*/ 6025404 w 6128435"/>
              <a:gd name="connsiteY104" fmla="*/ 4858148 h 6858000"/>
              <a:gd name="connsiteX105" fmla="*/ 6007749 w 6128435"/>
              <a:gd name="connsiteY105" fmla="*/ 4964715 h 6858000"/>
              <a:gd name="connsiteX106" fmla="*/ 6005269 w 6128435"/>
              <a:gd name="connsiteY106" fmla="*/ 5150567 h 6858000"/>
              <a:gd name="connsiteX107" fmla="*/ 6001127 w 6128435"/>
              <a:gd name="connsiteY107" fmla="*/ 5164609 h 6858000"/>
              <a:gd name="connsiteX108" fmla="*/ 5996647 w 6128435"/>
              <a:gd name="connsiteY108" fmla="*/ 5185640 h 6858000"/>
              <a:gd name="connsiteX109" fmla="*/ 5998514 w 6128435"/>
              <a:gd name="connsiteY109" fmla="*/ 5189673 h 6858000"/>
              <a:gd name="connsiteX110" fmla="*/ 5995970 w 6128435"/>
              <a:gd name="connsiteY110" fmla="*/ 5221547 h 6858000"/>
              <a:gd name="connsiteX111" fmla="*/ 5997218 w 6128435"/>
              <a:gd name="connsiteY111" fmla="*/ 5222031 h 6858000"/>
              <a:gd name="connsiteX112" fmla="*/ 6002116 w 6128435"/>
              <a:gd name="connsiteY112" fmla="*/ 5231223 h 6858000"/>
              <a:gd name="connsiteX113" fmla="*/ 6008541 w 6128435"/>
              <a:gd name="connsiteY113" fmla="*/ 5248680 h 6858000"/>
              <a:gd name="connsiteX114" fmla="*/ 6039260 w 6128435"/>
              <a:gd name="connsiteY114" fmla="*/ 5289518 h 6858000"/>
              <a:gd name="connsiteX115" fmla="*/ 6036748 w 6128435"/>
              <a:gd name="connsiteY115" fmla="*/ 5322752 h 6858000"/>
              <a:gd name="connsiteX116" fmla="*/ 6036943 w 6128435"/>
              <a:gd name="connsiteY116" fmla="*/ 5329480 h 6858000"/>
              <a:gd name="connsiteX117" fmla="*/ 6037236 w 6128435"/>
              <a:gd name="connsiteY117" fmla="*/ 5329634 h 6858000"/>
              <a:gd name="connsiteX118" fmla="*/ 6038019 w 6128435"/>
              <a:gd name="connsiteY118" fmla="*/ 5336764 h 6858000"/>
              <a:gd name="connsiteX119" fmla="*/ 6037298 w 6128435"/>
              <a:gd name="connsiteY119" fmla="*/ 5341753 h 6858000"/>
              <a:gd name="connsiteX120" fmla="*/ 6037677 w 6128435"/>
              <a:gd name="connsiteY120" fmla="*/ 5354807 h 6858000"/>
              <a:gd name="connsiteX121" fmla="*/ 6039728 w 6128435"/>
              <a:gd name="connsiteY121" fmla="*/ 5359416 h 6858000"/>
              <a:gd name="connsiteX122" fmla="*/ 6043311 w 6128435"/>
              <a:gd name="connsiteY122" fmla="*/ 5361407 h 6858000"/>
              <a:gd name="connsiteX123" fmla="*/ 6042954 w 6128435"/>
              <a:gd name="connsiteY123" fmla="*/ 5362576 h 6858000"/>
              <a:gd name="connsiteX124" fmla="*/ 6053435 w 6128435"/>
              <a:gd name="connsiteY124" fmla="*/ 5387547 h 6858000"/>
              <a:gd name="connsiteX125" fmla="*/ 6065933 w 6128435"/>
              <a:gd name="connsiteY125" fmla="*/ 5443002 h 6858000"/>
              <a:gd name="connsiteX126" fmla="*/ 6068640 w 6128435"/>
              <a:gd name="connsiteY126" fmla="*/ 5474503 h 6858000"/>
              <a:gd name="connsiteX127" fmla="*/ 6080922 w 6128435"/>
              <a:gd name="connsiteY127" fmla="*/ 5561070 h 6858000"/>
              <a:gd name="connsiteX128" fmla="*/ 6096949 w 6128435"/>
              <a:gd name="connsiteY128" fmla="*/ 5648179 h 6858000"/>
              <a:gd name="connsiteX129" fmla="*/ 6125703 w 6128435"/>
              <a:gd name="connsiteY129" fmla="*/ 5692894 h 6858000"/>
              <a:gd name="connsiteX130" fmla="*/ 6126670 w 6128435"/>
              <a:gd name="connsiteY130" fmla="*/ 5697882 h 6858000"/>
              <a:gd name="connsiteX131" fmla="*/ 6124061 w 6128435"/>
              <a:gd name="connsiteY131" fmla="*/ 5710294 h 6858000"/>
              <a:gd name="connsiteX132" fmla="*/ 6122213 w 6128435"/>
              <a:gd name="connsiteY132" fmla="*/ 5714762 h 6858000"/>
              <a:gd name="connsiteX133" fmla="*/ 6121353 w 6128435"/>
              <a:gd name="connsiteY133" fmla="*/ 5721725 h 6858000"/>
              <a:gd name="connsiteX134" fmla="*/ 6121607 w 6128435"/>
              <a:gd name="connsiteY134" fmla="*/ 5721959 h 6858000"/>
              <a:gd name="connsiteX135" fmla="*/ 6120262 w 6128435"/>
              <a:gd name="connsiteY135" fmla="*/ 5728358 h 6858000"/>
              <a:gd name="connsiteX136" fmla="*/ 6110194 w 6128435"/>
              <a:gd name="connsiteY136" fmla="*/ 5758853 h 6858000"/>
              <a:gd name="connsiteX137" fmla="*/ 6127519 w 6128435"/>
              <a:gd name="connsiteY137" fmla="*/ 5865775 h 6858000"/>
              <a:gd name="connsiteX138" fmla="*/ 6128435 w 6128435"/>
              <a:gd name="connsiteY138" fmla="*/ 5870164 h 6858000"/>
              <a:gd name="connsiteX139" fmla="*/ 6119217 w 6128435"/>
              <a:gd name="connsiteY139" fmla="*/ 5888542 h 6858000"/>
              <a:gd name="connsiteX140" fmla="*/ 6115966 w 6128435"/>
              <a:gd name="connsiteY140" fmla="*/ 5898387 h 6858000"/>
              <a:gd name="connsiteX141" fmla="*/ 6111924 w 6128435"/>
              <a:gd name="connsiteY141" fmla="*/ 5900444 h 6858000"/>
              <a:gd name="connsiteX142" fmla="*/ 6108716 w 6128435"/>
              <a:gd name="connsiteY142" fmla="*/ 5915345 h 6858000"/>
              <a:gd name="connsiteX143" fmla="*/ 6109524 w 6128435"/>
              <a:gd name="connsiteY143" fmla="*/ 5917328 h 6858000"/>
              <a:gd name="connsiteX144" fmla="*/ 6102493 w 6128435"/>
              <a:gd name="connsiteY144" fmla="*/ 5928602 h 6858000"/>
              <a:gd name="connsiteX145" fmla="*/ 6056863 w 6128435"/>
              <a:gd name="connsiteY145" fmla="*/ 6000643 h 6858000"/>
              <a:gd name="connsiteX146" fmla="*/ 6045436 w 6128435"/>
              <a:gd name="connsiteY146" fmla="*/ 6124480 h 6858000"/>
              <a:gd name="connsiteX147" fmla="*/ 6030489 w 6128435"/>
              <a:gd name="connsiteY147" fmla="*/ 6317666 h 6858000"/>
              <a:gd name="connsiteX148" fmla="*/ 6007492 w 6128435"/>
              <a:gd name="connsiteY148" fmla="*/ 6440818 h 6858000"/>
              <a:gd name="connsiteX149" fmla="*/ 6009467 w 6128435"/>
              <a:gd name="connsiteY149" fmla="*/ 6487076 h 6858000"/>
              <a:gd name="connsiteX150" fmla="*/ 5995064 w 6128435"/>
              <a:gd name="connsiteY150" fmla="*/ 6540791 h 6858000"/>
              <a:gd name="connsiteX151" fmla="*/ 5996309 w 6128435"/>
              <a:gd name="connsiteY151" fmla="*/ 6543961 h 6858000"/>
              <a:gd name="connsiteX152" fmla="*/ 5996048 w 6128435"/>
              <a:gd name="connsiteY152" fmla="*/ 6555444 h 6858000"/>
              <a:gd name="connsiteX153" fmla="*/ 6002524 w 6128435"/>
              <a:gd name="connsiteY153" fmla="*/ 6560188 h 6858000"/>
              <a:gd name="connsiteX154" fmla="*/ 6006823 w 6128435"/>
              <a:gd name="connsiteY154" fmla="*/ 6578546 h 6858000"/>
              <a:gd name="connsiteX155" fmla="*/ 6004510 w 6128435"/>
              <a:gd name="connsiteY155" fmla="*/ 6599256 h 6858000"/>
              <a:gd name="connsiteX156" fmla="*/ 5986207 w 6128435"/>
              <a:gd name="connsiteY156" fmla="*/ 6695855 h 6858000"/>
              <a:gd name="connsiteX157" fmla="*/ 5979428 w 6128435"/>
              <a:gd name="connsiteY157" fmla="*/ 6754678 h 6858000"/>
              <a:gd name="connsiteX158" fmla="*/ 5983398 w 6128435"/>
              <a:gd name="connsiteY158" fmla="*/ 6778641 h 6858000"/>
              <a:gd name="connsiteX159" fmla="*/ 5984543 w 6128435"/>
              <a:gd name="connsiteY159" fmla="*/ 6811016 h 6858000"/>
              <a:gd name="connsiteX160" fmla="*/ 5981802 w 6128435"/>
              <a:gd name="connsiteY160" fmla="*/ 6838578 h 6858000"/>
              <a:gd name="connsiteX161" fmla="*/ 5979671 w 6128435"/>
              <a:gd name="connsiteY161" fmla="*/ 6858000 h 6858000"/>
              <a:gd name="connsiteX162" fmla="*/ 0 w 6128435"/>
              <a:gd name="connsiteY162" fmla="*/ 6858000 h 6858000"/>
              <a:gd name="connsiteX163" fmla="*/ 0 w 6128435"/>
              <a:gd name="connsiteY163"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44434 w 6128435"/>
              <a:gd name="connsiteY24" fmla="*/ 1580810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47111 w 6128435"/>
              <a:gd name="connsiteY35" fmla="*/ 2269679 h 6858000"/>
              <a:gd name="connsiteX36" fmla="*/ 5279312 w 6128435"/>
              <a:gd name="connsiteY36" fmla="*/ 2302757 h 6858000"/>
              <a:gd name="connsiteX37" fmla="*/ 5293877 w 6128435"/>
              <a:gd name="connsiteY37" fmla="*/ 2368649 h 6858000"/>
              <a:gd name="connsiteX38" fmla="*/ 5311338 w 6128435"/>
              <a:gd name="connsiteY38" fmla="*/ 2404034 h 6858000"/>
              <a:gd name="connsiteX39" fmla="*/ 5338366 w 6128435"/>
              <a:gd name="connsiteY39" fmla="*/ 2465052 h 6858000"/>
              <a:gd name="connsiteX40" fmla="*/ 5371263 w 6128435"/>
              <a:gd name="connsiteY40" fmla="*/ 2586413 h 6858000"/>
              <a:gd name="connsiteX41" fmla="*/ 5407503 w 6128435"/>
              <a:gd name="connsiteY41" fmla="*/ 2786290 h 6858000"/>
              <a:gd name="connsiteX42" fmla="*/ 5407356 w 6128435"/>
              <a:gd name="connsiteY42" fmla="*/ 2787545 h 6858000"/>
              <a:gd name="connsiteX43" fmla="*/ 5411130 w 6128435"/>
              <a:gd name="connsiteY43" fmla="*/ 2788640 h 6858000"/>
              <a:gd name="connsiteX44" fmla="*/ 5416439 w 6128435"/>
              <a:gd name="connsiteY44" fmla="*/ 2805666 h 6858000"/>
              <a:gd name="connsiteX45" fmla="*/ 5416589 w 6128435"/>
              <a:gd name="connsiteY45" fmla="*/ 2810822 h 6858000"/>
              <a:gd name="connsiteX46" fmla="*/ 5418542 w 6128435"/>
              <a:gd name="connsiteY46" fmla="*/ 2817745 h 6858000"/>
              <a:gd name="connsiteX47" fmla="*/ 5418847 w 6128435"/>
              <a:gd name="connsiteY47" fmla="*/ 2817825 h 6858000"/>
              <a:gd name="connsiteX48" fmla="*/ 5457023 w 6128435"/>
              <a:gd name="connsiteY48" fmla="*/ 2858292 h 6858000"/>
              <a:gd name="connsiteX49" fmla="*/ 5479298 w 6128435"/>
              <a:gd name="connsiteY49" fmla="*/ 2947791 h 6858000"/>
              <a:gd name="connsiteX50" fmla="*/ 5481770 w 6128435"/>
              <a:gd name="connsiteY50" fmla="*/ 2951352 h 6858000"/>
              <a:gd name="connsiteX51" fmla="*/ 5482045 w 6128435"/>
              <a:gd name="connsiteY51" fmla="*/ 2984371 h 6858000"/>
              <a:gd name="connsiteX52" fmla="*/ 5482415 w 6128435"/>
              <a:gd name="connsiteY52" fmla="*/ 3004079 h 6858000"/>
              <a:gd name="connsiteX53" fmla="*/ 5483865 w 6128435"/>
              <a:gd name="connsiteY53" fmla="*/ 3005467 h 6858000"/>
              <a:gd name="connsiteX54" fmla="*/ 5482236 w 6128435"/>
              <a:gd name="connsiteY54" fmla="*/ 3019791 h 6858000"/>
              <a:gd name="connsiteX55" fmla="*/ 5481505 w 6128435"/>
              <a:gd name="connsiteY55" fmla="*/ 3095286 h 6858000"/>
              <a:gd name="connsiteX56" fmla="*/ 5477595 w 6128435"/>
              <a:gd name="connsiteY56" fmla="*/ 3250534 h 6858000"/>
              <a:gd name="connsiteX57" fmla="*/ 5532836 w 6128435"/>
              <a:gd name="connsiteY57" fmla="*/ 3353840 h 6858000"/>
              <a:gd name="connsiteX58" fmla="*/ 5561229 w 6128435"/>
              <a:gd name="connsiteY58" fmla="*/ 3395784 h 6858000"/>
              <a:gd name="connsiteX59" fmla="*/ 5589758 w 6128435"/>
              <a:gd name="connsiteY59" fmla="*/ 3506453 h 6858000"/>
              <a:gd name="connsiteX60" fmla="*/ 5596144 w 6128435"/>
              <a:gd name="connsiteY60" fmla="*/ 3534624 h 6858000"/>
              <a:gd name="connsiteX61" fmla="*/ 5597750 w 6128435"/>
              <a:gd name="connsiteY61" fmla="*/ 3534129 h 6858000"/>
              <a:gd name="connsiteX62" fmla="*/ 5599700 w 6128435"/>
              <a:gd name="connsiteY62" fmla="*/ 3547221 h 6858000"/>
              <a:gd name="connsiteX63" fmla="*/ 5615031 w 6128435"/>
              <a:gd name="connsiteY63" fmla="*/ 3557482 h 6858000"/>
              <a:gd name="connsiteX64" fmla="*/ 5618377 w 6128435"/>
              <a:gd name="connsiteY64" fmla="*/ 3588431 h 6858000"/>
              <a:gd name="connsiteX65" fmla="*/ 5612155 w 6128435"/>
              <a:gd name="connsiteY65" fmla="*/ 3589869 h 6858000"/>
              <a:gd name="connsiteX66" fmla="*/ 5620843 w 6128435"/>
              <a:gd name="connsiteY66" fmla="*/ 3606745 h 6858000"/>
              <a:gd name="connsiteX67" fmla="*/ 5655472 w 6128435"/>
              <a:gd name="connsiteY67" fmla="*/ 3678877 h 6858000"/>
              <a:gd name="connsiteX68" fmla="*/ 5680448 w 6128435"/>
              <a:gd name="connsiteY68" fmla="*/ 3717760 h 6858000"/>
              <a:gd name="connsiteX69" fmla="*/ 5683015 w 6128435"/>
              <a:gd name="connsiteY69" fmla="*/ 3762025 h 6858000"/>
              <a:gd name="connsiteX70" fmla="*/ 5696643 w 6128435"/>
              <a:gd name="connsiteY70" fmla="*/ 3773888 h 6858000"/>
              <a:gd name="connsiteX71" fmla="*/ 5699203 w 6128435"/>
              <a:gd name="connsiteY71" fmla="*/ 3775823 h 6858000"/>
              <a:gd name="connsiteX72" fmla="*/ 5704824 w 6128435"/>
              <a:gd name="connsiteY72" fmla="*/ 3785966 h 6858000"/>
              <a:gd name="connsiteX73" fmla="*/ 5712204 w 6128435"/>
              <a:gd name="connsiteY73" fmla="*/ 3785830 h 6858000"/>
              <a:gd name="connsiteX74" fmla="*/ 5724816 w 6128435"/>
              <a:gd name="connsiteY74" fmla="*/ 3798949 h 6858000"/>
              <a:gd name="connsiteX75" fmla="*/ 5733539 w 6128435"/>
              <a:gd name="connsiteY75" fmla="*/ 3818457 h 6858000"/>
              <a:gd name="connsiteX76" fmla="*/ 5768491 w 6128435"/>
              <a:gd name="connsiteY76" fmla="*/ 3914399 h 6858000"/>
              <a:gd name="connsiteX77" fmla="*/ 5793123 w 6128435"/>
              <a:gd name="connsiteY77" fmla="*/ 3969952 h 6858000"/>
              <a:gd name="connsiteX78" fmla="*/ 5808321 w 6128435"/>
              <a:gd name="connsiteY78" fmla="*/ 3988153 h 6858000"/>
              <a:gd name="connsiteX79" fmla="*/ 5825621 w 6128435"/>
              <a:gd name="connsiteY79" fmla="*/ 4015525 h 6858000"/>
              <a:gd name="connsiteX80" fmla="*/ 5860672 w 6128435"/>
              <a:gd name="connsiteY80" fmla="*/ 4061579 h 6858000"/>
              <a:gd name="connsiteX81" fmla="*/ 5872173 w 6128435"/>
              <a:gd name="connsiteY81" fmla="*/ 4088497 h 6858000"/>
              <a:gd name="connsiteX82" fmla="*/ 5883705 w 6128435"/>
              <a:gd name="connsiteY82" fmla="*/ 4101899 h 6858000"/>
              <a:gd name="connsiteX83" fmla="*/ 5885314 w 6128435"/>
              <a:gd name="connsiteY83" fmla="*/ 4108387 h 6858000"/>
              <a:gd name="connsiteX84" fmla="*/ 5894095 w 6128435"/>
              <a:gd name="connsiteY84" fmla="*/ 4128857 h 6858000"/>
              <a:gd name="connsiteX85" fmla="*/ 5898339 w 6128435"/>
              <a:gd name="connsiteY85" fmla="*/ 4140800 h 6858000"/>
              <a:gd name="connsiteX86" fmla="*/ 5899734 w 6128435"/>
              <a:gd name="connsiteY86" fmla="*/ 4145632 h 6858000"/>
              <a:gd name="connsiteX87" fmla="*/ 5903513 w 6128435"/>
              <a:gd name="connsiteY87" fmla="*/ 4187661 h 6858000"/>
              <a:gd name="connsiteX88" fmla="*/ 5917114 w 6128435"/>
              <a:gd name="connsiteY88" fmla="*/ 4213096 h 6858000"/>
              <a:gd name="connsiteX89" fmla="*/ 5921153 w 6128435"/>
              <a:gd name="connsiteY89" fmla="*/ 4236222 h 6858000"/>
              <a:gd name="connsiteX90" fmla="*/ 5924233 w 6128435"/>
              <a:gd name="connsiteY90" fmla="*/ 4242060 h 6858000"/>
              <a:gd name="connsiteX91" fmla="*/ 5928910 w 6128435"/>
              <a:gd name="connsiteY91" fmla="*/ 4300973 h 6858000"/>
              <a:gd name="connsiteX92" fmla="*/ 5939320 w 6128435"/>
              <a:gd name="connsiteY92" fmla="*/ 4340435 h 6858000"/>
              <a:gd name="connsiteX93" fmla="*/ 5946705 w 6128435"/>
              <a:gd name="connsiteY93" fmla="*/ 4428051 h 6858000"/>
              <a:gd name="connsiteX94" fmla="*/ 5949261 w 6128435"/>
              <a:gd name="connsiteY94" fmla="*/ 4449185 h 6858000"/>
              <a:gd name="connsiteX95" fmla="*/ 5957504 w 6128435"/>
              <a:gd name="connsiteY95" fmla="*/ 4465911 h 6858000"/>
              <a:gd name="connsiteX96" fmla="*/ 5964689 w 6128435"/>
              <a:gd name="connsiteY96" fmla="*/ 4468532 h 6858000"/>
              <a:gd name="connsiteX97" fmla="*/ 5967062 w 6128435"/>
              <a:gd name="connsiteY97" fmla="*/ 4479923 h 6858000"/>
              <a:gd name="connsiteX98" fmla="*/ 5968960 w 6128435"/>
              <a:gd name="connsiteY98" fmla="*/ 4482655 h 6858000"/>
              <a:gd name="connsiteX99" fmla="*/ 5978567 w 6128435"/>
              <a:gd name="connsiteY99" fmla="*/ 4498605 h 6858000"/>
              <a:gd name="connsiteX100" fmla="*/ 5980106 w 6128435"/>
              <a:gd name="connsiteY100" fmla="*/ 4585087 h 6858000"/>
              <a:gd name="connsiteX101" fmla="*/ 5998138 w 6128435"/>
              <a:gd name="connsiteY101" fmla="*/ 4697518 h 6858000"/>
              <a:gd name="connsiteX102" fmla="*/ 6013516 w 6128435"/>
              <a:gd name="connsiteY102" fmla="*/ 4786619 h 6858000"/>
              <a:gd name="connsiteX103" fmla="*/ 6025404 w 6128435"/>
              <a:gd name="connsiteY103" fmla="*/ 4858148 h 6858000"/>
              <a:gd name="connsiteX104" fmla="*/ 6007749 w 6128435"/>
              <a:gd name="connsiteY104" fmla="*/ 4964715 h 6858000"/>
              <a:gd name="connsiteX105" fmla="*/ 6005269 w 6128435"/>
              <a:gd name="connsiteY105" fmla="*/ 5150567 h 6858000"/>
              <a:gd name="connsiteX106" fmla="*/ 6001127 w 6128435"/>
              <a:gd name="connsiteY106" fmla="*/ 5164609 h 6858000"/>
              <a:gd name="connsiteX107" fmla="*/ 5996647 w 6128435"/>
              <a:gd name="connsiteY107" fmla="*/ 5185640 h 6858000"/>
              <a:gd name="connsiteX108" fmla="*/ 5998514 w 6128435"/>
              <a:gd name="connsiteY108" fmla="*/ 5189673 h 6858000"/>
              <a:gd name="connsiteX109" fmla="*/ 5995970 w 6128435"/>
              <a:gd name="connsiteY109" fmla="*/ 5221547 h 6858000"/>
              <a:gd name="connsiteX110" fmla="*/ 5997218 w 6128435"/>
              <a:gd name="connsiteY110" fmla="*/ 5222031 h 6858000"/>
              <a:gd name="connsiteX111" fmla="*/ 6002116 w 6128435"/>
              <a:gd name="connsiteY111" fmla="*/ 5231223 h 6858000"/>
              <a:gd name="connsiteX112" fmla="*/ 6008541 w 6128435"/>
              <a:gd name="connsiteY112" fmla="*/ 5248680 h 6858000"/>
              <a:gd name="connsiteX113" fmla="*/ 6039260 w 6128435"/>
              <a:gd name="connsiteY113" fmla="*/ 5289518 h 6858000"/>
              <a:gd name="connsiteX114" fmla="*/ 6036748 w 6128435"/>
              <a:gd name="connsiteY114" fmla="*/ 5322752 h 6858000"/>
              <a:gd name="connsiteX115" fmla="*/ 6036943 w 6128435"/>
              <a:gd name="connsiteY115" fmla="*/ 5329480 h 6858000"/>
              <a:gd name="connsiteX116" fmla="*/ 6037236 w 6128435"/>
              <a:gd name="connsiteY116" fmla="*/ 5329634 h 6858000"/>
              <a:gd name="connsiteX117" fmla="*/ 6038019 w 6128435"/>
              <a:gd name="connsiteY117" fmla="*/ 5336764 h 6858000"/>
              <a:gd name="connsiteX118" fmla="*/ 6037298 w 6128435"/>
              <a:gd name="connsiteY118" fmla="*/ 5341753 h 6858000"/>
              <a:gd name="connsiteX119" fmla="*/ 6037677 w 6128435"/>
              <a:gd name="connsiteY119" fmla="*/ 5354807 h 6858000"/>
              <a:gd name="connsiteX120" fmla="*/ 6039728 w 6128435"/>
              <a:gd name="connsiteY120" fmla="*/ 5359416 h 6858000"/>
              <a:gd name="connsiteX121" fmla="*/ 6043311 w 6128435"/>
              <a:gd name="connsiteY121" fmla="*/ 5361407 h 6858000"/>
              <a:gd name="connsiteX122" fmla="*/ 6042954 w 6128435"/>
              <a:gd name="connsiteY122" fmla="*/ 5362576 h 6858000"/>
              <a:gd name="connsiteX123" fmla="*/ 6053435 w 6128435"/>
              <a:gd name="connsiteY123" fmla="*/ 5387547 h 6858000"/>
              <a:gd name="connsiteX124" fmla="*/ 6065933 w 6128435"/>
              <a:gd name="connsiteY124" fmla="*/ 5443002 h 6858000"/>
              <a:gd name="connsiteX125" fmla="*/ 6068640 w 6128435"/>
              <a:gd name="connsiteY125" fmla="*/ 5474503 h 6858000"/>
              <a:gd name="connsiteX126" fmla="*/ 6080922 w 6128435"/>
              <a:gd name="connsiteY126" fmla="*/ 5561070 h 6858000"/>
              <a:gd name="connsiteX127" fmla="*/ 6096949 w 6128435"/>
              <a:gd name="connsiteY127" fmla="*/ 5648179 h 6858000"/>
              <a:gd name="connsiteX128" fmla="*/ 6125703 w 6128435"/>
              <a:gd name="connsiteY128" fmla="*/ 5692894 h 6858000"/>
              <a:gd name="connsiteX129" fmla="*/ 6126670 w 6128435"/>
              <a:gd name="connsiteY129" fmla="*/ 5697882 h 6858000"/>
              <a:gd name="connsiteX130" fmla="*/ 6124061 w 6128435"/>
              <a:gd name="connsiteY130" fmla="*/ 5710294 h 6858000"/>
              <a:gd name="connsiteX131" fmla="*/ 6122213 w 6128435"/>
              <a:gd name="connsiteY131" fmla="*/ 5714762 h 6858000"/>
              <a:gd name="connsiteX132" fmla="*/ 6121353 w 6128435"/>
              <a:gd name="connsiteY132" fmla="*/ 5721725 h 6858000"/>
              <a:gd name="connsiteX133" fmla="*/ 6121607 w 6128435"/>
              <a:gd name="connsiteY133" fmla="*/ 5721959 h 6858000"/>
              <a:gd name="connsiteX134" fmla="*/ 6120262 w 6128435"/>
              <a:gd name="connsiteY134" fmla="*/ 5728358 h 6858000"/>
              <a:gd name="connsiteX135" fmla="*/ 6110194 w 6128435"/>
              <a:gd name="connsiteY135" fmla="*/ 5758853 h 6858000"/>
              <a:gd name="connsiteX136" fmla="*/ 6127519 w 6128435"/>
              <a:gd name="connsiteY136" fmla="*/ 5865775 h 6858000"/>
              <a:gd name="connsiteX137" fmla="*/ 6128435 w 6128435"/>
              <a:gd name="connsiteY137" fmla="*/ 5870164 h 6858000"/>
              <a:gd name="connsiteX138" fmla="*/ 6119217 w 6128435"/>
              <a:gd name="connsiteY138" fmla="*/ 5888542 h 6858000"/>
              <a:gd name="connsiteX139" fmla="*/ 6115966 w 6128435"/>
              <a:gd name="connsiteY139" fmla="*/ 5898387 h 6858000"/>
              <a:gd name="connsiteX140" fmla="*/ 6111924 w 6128435"/>
              <a:gd name="connsiteY140" fmla="*/ 5900444 h 6858000"/>
              <a:gd name="connsiteX141" fmla="*/ 6108716 w 6128435"/>
              <a:gd name="connsiteY141" fmla="*/ 5915345 h 6858000"/>
              <a:gd name="connsiteX142" fmla="*/ 6109524 w 6128435"/>
              <a:gd name="connsiteY142" fmla="*/ 5917328 h 6858000"/>
              <a:gd name="connsiteX143" fmla="*/ 6102493 w 6128435"/>
              <a:gd name="connsiteY143" fmla="*/ 5928602 h 6858000"/>
              <a:gd name="connsiteX144" fmla="*/ 6056863 w 6128435"/>
              <a:gd name="connsiteY144" fmla="*/ 6000643 h 6858000"/>
              <a:gd name="connsiteX145" fmla="*/ 6045436 w 6128435"/>
              <a:gd name="connsiteY145" fmla="*/ 6124480 h 6858000"/>
              <a:gd name="connsiteX146" fmla="*/ 6030489 w 6128435"/>
              <a:gd name="connsiteY146" fmla="*/ 6317666 h 6858000"/>
              <a:gd name="connsiteX147" fmla="*/ 6007492 w 6128435"/>
              <a:gd name="connsiteY147" fmla="*/ 6440818 h 6858000"/>
              <a:gd name="connsiteX148" fmla="*/ 6009467 w 6128435"/>
              <a:gd name="connsiteY148" fmla="*/ 6487076 h 6858000"/>
              <a:gd name="connsiteX149" fmla="*/ 5995064 w 6128435"/>
              <a:gd name="connsiteY149" fmla="*/ 6540791 h 6858000"/>
              <a:gd name="connsiteX150" fmla="*/ 5996309 w 6128435"/>
              <a:gd name="connsiteY150" fmla="*/ 6543961 h 6858000"/>
              <a:gd name="connsiteX151" fmla="*/ 5996048 w 6128435"/>
              <a:gd name="connsiteY151" fmla="*/ 6555444 h 6858000"/>
              <a:gd name="connsiteX152" fmla="*/ 6002524 w 6128435"/>
              <a:gd name="connsiteY152" fmla="*/ 6560188 h 6858000"/>
              <a:gd name="connsiteX153" fmla="*/ 6006823 w 6128435"/>
              <a:gd name="connsiteY153" fmla="*/ 6578546 h 6858000"/>
              <a:gd name="connsiteX154" fmla="*/ 6004510 w 6128435"/>
              <a:gd name="connsiteY154" fmla="*/ 6599256 h 6858000"/>
              <a:gd name="connsiteX155" fmla="*/ 5986207 w 6128435"/>
              <a:gd name="connsiteY155" fmla="*/ 6695855 h 6858000"/>
              <a:gd name="connsiteX156" fmla="*/ 5979428 w 6128435"/>
              <a:gd name="connsiteY156" fmla="*/ 6754678 h 6858000"/>
              <a:gd name="connsiteX157" fmla="*/ 5983398 w 6128435"/>
              <a:gd name="connsiteY157" fmla="*/ 6778641 h 6858000"/>
              <a:gd name="connsiteX158" fmla="*/ 5984543 w 6128435"/>
              <a:gd name="connsiteY158" fmla="*/ 6811016 h 6858000"/>
              <a:gd name="connsiteX159" fmla="*/ 5981802 w 6128435"/>
              <a:gd name="connsiteY159" fmla="*/ 6838578 h 6858000"/>
              <a:gd name="connsiteX160" fmla="*/ 5979671 w 6128435"/>
              <a:gd name="connsiteY160" fmla="*/ 6858000 h 6858000"/>
              <a:gd name="connsiteX161" fmla="*/ 0 w 6128435"/>
              <a:gd name="connsiteY161" fmla="*/ 6858000 h 6858000"/>
              <a:gd name="connsiteX162" fmla="*/ 0 w 6128435"/>
              <a:gd name="connsiteY162"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79312 w 6128435"/>
              <a:gd name="connsiteY35" fmla="*/ 2302757 h 6858000"/>
              <a:gd name="connsiteX36" fmla="*/ 5293877 w 6128435"/>
              <a:gd name="connsiteY36" fmla="*/ 2368649 h 6858000"/>
              <a:gd name="connsiteX37" fmla="*/ 5311338 w 6128435"/>
              <a:gd name="connsiteY37" fmla="*/ 2404034 h 6858000"/>
              <a:gd name="connsiteX38" fmla="*/ 5338366 w 6128435"/>
              <a:gd name="connsiteY38" fmla="*/ 2465052 h 6858000"/>
              <a:gd name="connsiteX39" fmla="*/ 5371263 w 6128435"/>
              <a:gd name="connsiteY39" fmla="*/ 2586413 h 6858000"/>
              <a:gd name="connsiteX40" fmla="*/ 5407503 w 6128435"/>
              <a:gd name="connsiteY40" fmla="*/ 2786290 h 6858000"/>
              <a:gd name="connsiteX41" fmla="*/ 5407356 w 6128435"/>
              <a:gd name="connsiteY41" fmla="*/ 2787545 h 6858000"/>
              <a:gd name="connsiteX42" fmla="*/ 5411130 w 6128435"/>
              <a:gd name="connsiteY42" fmla="*/ 2788640 h 6858000"/>
              <a:gd name="connsiteX43" fmla="*/ 5416439 w 6128435"/>
              <a:gd name="connsiteY43" fmla="*/ 2805666 h 6858000"/>
              <a:gd name="connsiteX44" fmla="*/ 5416589 w 6128435"/>
              <a:gd name="connsiteY44" fmla="*/ 2810822 h 6858000"/>
              <a:gd name="connsiteX45" fmla="*/ 5418542 w 6128435"/>
              <a:gd name="connsiteY45" fmla="*/ 2817745 h 6858000"/>
              <a:gd name="connsiteX46" fmla="*/ 5418847 w 6128435"/>
              <a:gd name="connsiteY46" fmla="*/ 2817825 h 6858000"/>
              <a:gd name="connsiteX47" fmla="*/ 5457023 w 6128435"/>
              <a:gd name="connsiteY47" fmla="*/ 2858292 h 6858000"/>
              <a:gd name="connsiteX48" fmla="*/ 5479298 w 6128435"/>
              <a:gd name="connsiteY48" fmla="*/ 2947791 h 6858000"/>
              <a:gd name="connsiteX49" fmla="*/ 5481770 w 6128435"/>
              <a:gd name="connsiteY49" fmla="*/ 2951352 h 6858000"/>
              <a:gd name="connsiteX50" fmla="*/ 5482045 w 6128435"/>
              <a:gd name="connsiteY50" fmla="*/ 2984371 h 6858000"/>
              <a:gd name="connsiteX51" fmla="*/ 5482415 w 6128435"/>
              <a:gd name="connsiteY51" fmla="*/ 3004079 h 6858000"/>
              <a:gd name="connsiteX52" fmla="*/ 5483865 w 6128435"/>
              <a:gd name="connsiteY52" fmla="*/ 3005467 h 6858000"/>
              <a:gd name="connsiteX53" fmla="*/ 5482236 w 6128435"/>
              <a:gd name="connsiteY53" fmla="*/ 3019791 h 6858000"/>
              <a:gd name="connsiteX54" fmla="*/ 5481505 w 6128435"/>
              <a:gd name="connsiteY54" fmla="*/ 3095286 h 6858000"/>
              <a:gd name="connsiteX55" fmla="*/ 5477595 w 6128435"/>
              <a:gd name="connsiteY55" fmla="*/ 3250534 h 6858000"/>
              <a:gd name="connsiteX56" fmla="*/ 5532836 w 6128435"/>
              <a:gd name="connsiteY56" fmla="*/ 3353840 h 6858000"/>
              <a:gd name="connsiteX57" fmla="*/ 5561229 w 6128435"/>
              <a:gd name="connsiteY57" fmla="*/ 3395784 h 6858000"/>
              <a:gd name="connsiteX58" fmla="*/ 5589758 w 6128435"/>
              <a:gd name="connsiteY58" fmla="*/ 3506453 h 6858000"/>
              <a:gd name="connsiteX59" fmla="*/ 5596144 w 6128435"/>
              <a:gd name="connsiteY59" fmla="*/ 3534624 h 6858000"/>
              <a:gd name="connsiteX60" fmla="*/ 5597750 w 6128435"/>
              <a:gd name="connsiteY60" fmla="*/ 3534129 h 6858000"/>
              <a:gd name="connsiteX61" fmla="*/ 5599700 w 6128435"/>
              <a:gd name="connsiteY61" fmla="*/ 3547221 h 6858000"/>
              <a:gd name="connsiteX62" fmla="*/ 5615031 w 6128435"/>
              <a:gd name="connsiteY62" fmla="*/ 3557482 h 6858000"/>
              <a:gd name="connsiteX63" fmla="*/ 5618377 w 6128435"/>
              <a:gd name="connsiteY63" fmla="*/ 3588431 h 6858000"/>
              <a:gd name="connsiteX64" fmla="*/ 5612155 w 6128435"/>
              <a:gd name="connsiteY64" fmla="*/ 3589869 h 6858000"/>
              <a:gd name="connsiteX65" fmla="*/ 5620843 w 6128435"/>
              <a:gd name="connsiteY65" fmla="*/ 3606745 h 6858000"/>
              <a:gd name="connsiteX66" fmla="*/ 5655472 w 6128435"/>
              <a:gd name="connsiteY66" fmla="*/ 3678877 h 6858000"/>
              <a:gd name="connsiteX67" fmla="*/ 5680448 w 6128435"/>
              <a:gd name="connsiteY67" fmla="*/ 3717760 h 6858000"/>
              <a:gd name="connsiteX68" fmla="*/ 5683015 w 6128435"/>
              <a:gd name="connsiteY68" fmla="*/ 3762025 h 6858000"/>
              <a:gd name="connsiteX69" fmla="*/ 5696643 w 6128435"/>
              <a:gd name="connsiteY69" fmla="*/ 3773888 h 6858000"/>
              <a:gd name="connsiteX70" fmla="*/ 5699203 w 6128435"/>
              <a:gd name="connsiteY70" fmla="*/ 3775823 h 6858000"/>
              <a:gd name="connsiteX71" fmla="*/ 5704824 w 6128435"/>
              <a:gd name="connsiteY71" fmla="*/ 3785966 h 6858000"/>
              <a:gd name="connsiteX72" fmla="*/ 5712204 w 6128435"/>
              <a:gd name="connsiteY72" fmla="*/ 3785830 h 6858000"/>
              <a:gd name="connsiteX73" fmla="*/ 5724816 w 6128435"/>
              <a:gd name="connsiteY73" fmla="*/ 3798949 h 6858000"/>
              <a:gd name="connsiteX74" fmla="*/ 5733539 w 6128435"/>
              <a:gd name="connsiteY74" fmla="*/ 3818457 h 6858000"/>
              <a:gd name="connsiteX75" fmla="*/ 5768491 w 6128435"/>
              <a:gd name="connsiteY75" fmla="*/ 3914399 h 6858000"/>
              <a:gd name="connsiteX76" fmla="*/ 5793123 w 6128435"/>
              <a:gd name="connsiteY76" fmla="*/ 3969952 h 6858000"/>
              <a:gd name="connsiteX77" fmla="*/ 5808321 w 6128435"/>
              <a:gd name="connsiteY77" fmla="*/ 3988153 h 6858000"/>
              <a:gd name="connsiteX78" fmla="*/ 5825621 w 6128435"/>
              <a:gd name="connsiteY78" fmla="*/ 4015525 h 6858000"/>
              <a:gd name="connsiteX79" fmla="*/ 5860672 w 6128435"/>
              <a:gd name="connsiteY79" fmla="*/ 4061579 h 6858000"/>
              <a:gd name="connsiteX80" fmla="*/ 5872173 w 6128435"/>
              <a:gd name="connsiteY80" fmla="*/ 4088497 h 6858000"/>
              <a:gd name="connsiteX81" fmla="*/ 5883705 w 6128435"/>
              <a:gd name="connsiteY81" fmla="*/ 4101899 h 6858000"/>
              <a:gd name="connsiteX82" fmla="*/ 5885314 w 6128435"/>
              <a:gd name="connsiteY82" fmla="*/ 4108387 h 6858000"/>
              <a:gd name="connsiteX83" fmla="*/ 5894095 w 6128435"/>
              <a:gd name="connsiteY83" fmla="*/ 4128857 h 6858000"/>
              <a:gd name="connsiteX84" fmla="*/ 5898339 w 6128435"/>
              <a:gd name="connsiteY84" fmla="*/ 4140800 h 6858000"/>
              <a:gd name="connsiteX85" fmla="*/ 5899734 w 6128435"/>
              <a:gd name="connsiteY85" fmla="*/ 4145632 h 6858000"/>
              <a:gd name="connsiteX86" fmla="*/ 5903513 w 6128435"/>
              <a:gd name="connsiteY86" fmla="*/ 4187661 h 6858000"/>
              <a:gd name="connsiteX87" fmla="*/ 5917114 w 6128435"/>
              <a:gd name="connsiteY87" fmla="*/ 4213096 h 6858000"/>
              <a:gd name="connsiteX88" fmla="*/ 5921153 w 6128435"/>
              <a:gd name="connsiteY88" fmla="*/ 4236222 h 6858000"/>
              <a:gd name="connsiteX89" fmla="*/ 5924233 w 6128435"/>
              <a:gd name="connsiteY89" fmla="*/ 4242060 h 6858000"/>
              <a:gd name="connsiteX90" fmla="*/ 5928910 w 6128435"/>
              <a:gd name="connsiteY90" fmla="*/ 4300973 h 6858000"/>
              <a:gd name="connsiteX91" fmla="*/ 5939320 w 6128435"/>
              <a:gd name="connsiteY91" fmla="*/ 4340435 h 6858000"/>
              <a:gd name="connsiteX92" fmla="*/ 5946705 w 6128435"/>
              <a:gd name="connsiteY92" fmla="*/ 4428051 h 6858000"/>
              <a:gd name="connsiteX93" fmla="*/ 5949261 w 6128435"/>
              <a:gd name="connsiteY93" fmla="*/ 4449185 h 6858000"/>
              <a:gd name="connsiteX94" fmla="*/ 5957504 w 6128435"/>
              <a:gd name="connsiteY94" fmla="*/ 4465911 h 6858000"/>
              <a:gd name="connsiteX95" fmla="*/ 5964689 w 6128435"/>
              <a:gd name="connsiteY95" fmla="*/ 4468532 h 6858000"/>
              <a:gd name="connsiteX96" fmla="*/ 5967062 w 6128435"/>
              <a:gd name="connsiteY96" fmla="*/ 4479923 h 6858000"/>
              <a:gd name="connsiteX97" fmla="*/ 5968960 w 6128435"/>
              <a:gd name="connsiteY97" fmla="*/ 4482655 h 6858000"/>
              <a:gd name="connsiteX98" fmla="*/ 5978567 w 6128435"/>
              <a:gd name="connsiteY98" fmla="*/ 4498605 h 6858000"/>
              <a:gd name="connsiteX99" fmla="*/ 5980106 w 6128435"/>
              <a:gd name="connsiteY99" fmla="*/ 4585087 h 6858000"/>
              <a:gd name="connsiteX100" fmla="*/ 5998138 w 6128435"/>
              <a:gd name="connsiteY100" fmla="*/ 4697518 h 6858000"/>
              <a:gd name="connsiteX101" fmla="*/ 6013516 w 6128435"/>
              <a:gd name="connsiteY101" fmla="*/ 4786619 h 6858000"/>
              <a:gd name="connsiteX102" fmla="*/ 6025404 w 6128435"/>
              <a:gd name="connsiteY102" fmla="*/ 4858148 h 6858000"/>
              <a:gd name="connsiteX103" fmla="*/ 6007749 w 6128435"/>
              <a:gd name="connsiteY103" fmla="*/ 4964715 h 6858000"/>
              <a:gd name="connsiteX104" fmla="*/ 6005269 w 6128435"/>
              <a:gd name="connsiteY104" fmla="*/ 5150567 h 6858000"/>
              <a:gd name="connsiteX105" fmla="*/ 6001127 w 6128435"/>
              <a:gd name="connsiteY105" fmla="*/ 5164609 h 6858000"/>
              <a:gd name="connsiteX106" fmla="*/ 5996647 w 6128435"/>
              <a:gd name="connsiteY106" fmla="*/ 5185640 h 6858000"/>
              <a:gd name="connsiteX107" fmla="*/ 5998514 w 6128435"/>
              <a:gd name="connsiteY107" fmla="*/ 5189673 h 6858000"/>
              <a:gd name="connsiteX108" fmla="*/ 5995970 w 6128435"/>
              <a:gd name="connsiteY108" fmla="*/ 5221547 h 6858000"/>
              <a:gd name="connsiteX109" fmla="*/ 5997218 w 6128435"/>
              <a:gd name="connsiteY109" fmla="*/ 5222031 h 6858000"/>
              <a:gd name="connsiteX110" fmla="*/ 6002116 w 6128435"/>
              <a:gd name="connsiteY110" fmla="*/ 5231223 h 6858000"/>
              <a:gd name="connsiteX111" fmla="*/ 6008541 w 6128435"/>
              <a:gd name="connsiteY111" fmla="*/ 5248680 h 6858000"/>
              <a:gd name="connsiteX112" fmla="*/ 6039260 w 6128435"/>
              <a:gd name="connsiteY112" fmla="*/ 5289518 h 6858000"/>
              <a:gd name="connsiteX113" fmla="*/ 6036748 w 6128435"/>
              <a:gd name="connsiteY113" fmla="*/ 5322752 h 6858000"/>
              <a:gd name="connsiteX114" fmla="*/ 6036943 w 6128435"/>
              <a:gd name="connsiteY114" fmla="*/ 5329480 h 6858000"/>
              <a:gd name="connsiteX115" fmla="*/ 6037236 w 6128435"/>
              <a:gd name="connsiteY115" fmla="*/ 5329634 h 6858000"/>
              <a:gd name="connsiteX116" fmla="*/ 6038019 w 6128435"/>
              <a:gd name="connsiteY116" fmla="*/ 5336764 h 6858000"/>
              <a:gd name="connsiteX117" fmla="*/ 6037298 w 6128435"/>
              <a:gd name="connsiteY117" fmla="*/ 5341753 h 6858000"/>
              <a:gd name="connsiteX118" fmla="*/ 6037677 w 6128435"/>
              <a:gd name="connsiteY118" fmla="*/ 5354807 h 6858000"/>
              <a:gd name="connsiteX119" fmla="*/ 6039728 w 6128435"/>
              <a:gd name="connsiteY119" fmla="*/ 5359416 h 6858000"/>
              <a:gd name="connsiteX120" fmla="*/ 6043311 w 6128435"/>
              <a:gd name="connsiteY120" fmla="*/ 5361407 h 6858000"/>
              <a:gd name="connsiteX121" fmla="*/ 6042954 w 6128435"/>
              <a:gd name="connsiteY121" fmla="*/ 5362576 h 6858000"/>
              <a:gd name="connsiteX122" fmla="*/ 6053435 w 6128435"/>
              <a:gd name="connsiteY122" fmla="*/ 5387547 h 6858000"/>
              <a:gd name="connsiteX123" fmla="*/ 6065933 w 6128435"/>
              <a:gd name="connsiteY123" fmla="*/ 5443002 h 6858000"/>
              <a:gd name="connsiteX124" fmla="*/ 6068640 w 6128435"/>
              <a:gd name="connsiteY124" fmla="*/ 5474503 h 6858000"/>
              <a:gd name="connsiteX125" fmla="*/ 6080922 w 6128435"/>
              <a:gd name="connsiteY125" fmla="*/ 5561070 h 6858000"/>
              <a:gd name="connsiteX126" fmla="*/ 6096949 w 6128435"/>
              <a:gd name="connsiteY126" fmla="*/ 5648179 h 6858000"/>
              <a:gd name="connsiteX127" fmla="*/ 6125703 w 6128435"/>
              <a:gd name="connsiteY127" fmla="*/ 5692894 h 6858000"/>
              <a:gd name="connsiteX128" fmla="*/ 6126670 w 6128435"/>
              <a:gd name="connsiteY128" fmla="*/ 5697882 h 6858000"/>
              <a:gd name="connsiteX129" fmla="*/ 6124061 w 6128435"/>
              <a:gd name="connsiteY129" fmla="*/ 5710294 h 6858000"/>
              <a:gd name="connsiteX130" fmla="*/ 6122213 w 6128435"/>
              <a:gd name="connsiteY130" fmla="*/ 5714762 h 6858000"/>
              <a:gd name="connsiteX131" fmla="*/ 6121353 w 6128435"/>
              <a:gd name="connsiteY131" fmla="*/ 5721725 h 6858000"/>
              <a:gd name="connsiteX132" fmla="*/ 6121607 w 6128435"/>
              <a:gd name="connsiteY132" fmla="*/ 5721959 h 6858000"/>
              <a:gd name="connsiteX133" fmla="*/ 6120262 w 6128435"/>
              <a:gd name="connsiteY133" fmla="*/ 5728358 h 6858000"/>
              <a:gd name="connsiteX134" fmla="*/ 6110194 w 6128435"/>
              <a:gd name="connsiteY134" fmla="*/ 5758853 h 6858000"/>
              <a:gd name="connsiteX135" fmla="*/ 6127519 w 6128435"/>
              <a:gd name="connsiteY135" fmla="*/ 5865775 h 6858000"/>
              <a:gd name="connsiteX136" fmla="*/ 6128435 w 6128435"/>
              <a:gd name="connsiteY136" fmla="*/ 5870164 h 6858000"/>
              <a:gd name="connsiteX137" fmla="*/ 6119217 w 6128435"/>
              <a:gd name="connsiteY137" fmla="*/ 5888542 h 6858000"/>
              <a:gd name="connsiteX138" fmla="*/ 6115966 w 6128435"/>
              <a:gd name="connsiteY138" fmla="*/ 5898387 h 6858000"/>
              <a:gd name="connsiteX139" fmla="*/ 6111924 w 6128435"/>
              <a:gd name="connsiteY139" fmla="*/ 5900444 h 6858000"/>
              <a:gd name="connsiteX140" fmla="*/ 6108716 w 6128435"/>
              <a:gd name="connsiteY140" fmla="*/ 5915345 h 6858000"/>
              <a:gd name="connsiteX141" fmla="*/ 6109524 w 6128435"/>
              <a:gd name="connsiteY141" fmla="*/ 5917328 h 6858000"/>
              <a:gd name="connsiteX142" fmla="*/ 6102493 w 6128435"/>
              <a:gd name="connsiteY142" fmla="*/ 5928602 h 6858000"/>
              <a:gd name="connsiteX143" fmla="*/ 6056863 w 6128435"/>
              <a:gd name="connsiteY143" fmla="*/ 6000643 h 6858000"/>
              <a:gd name="connsiteX144" fmla="*/ 6045436 w 6128435"/>
              <a:gd name="connsiteY144" fmla="*/ 6124480 h 6858000"/>
              <a:gd name="connsiteX145" fmla="*/ 6030489 w 6128435"/>
              <a:gd name="connsiteY145" fmla="*/ 6317666 h 6858000"/>
              <a:gd name="connsiteX146" fmla="*/ 6007492 w 6128435"/>
              <a:gd name="connsiteY146" fmla="*/ 6440818 h 6858000"/>
              <a:gd name="connsiteX147" fmla="*/ 6009467 w 6128435"/>
              <a:gd name="connsiteY147" fmla="*/ 6487076 h 6858000"/>
              <a:gd name="connsiteX148" fmla="*/ 5995064 w 6128435"/>
              <a:gd name="connsiteY148" fmla="*/ 6540791 h 6858000"/>
              <a:gd name="connsiteX149" fmla="*/ 5996309 w 6128435"/>
              <a:gd name="connsiteY149" fmla="*/ 6543961 h 6858000"/>
              <a:gd name="connsiteX150" fmla="*/ 5996048 w 6128435"/>
              <a:gd name="connsiteY150" fmla="*/ 6555444 h 6858000"/>
              <a:gd name="connsiteX151" fmla="*/ 6002524 w 6128435"/>
              <a:gd name="connsiteY151" fmla="*/ 6560188 h 6858000"/>
              <a:gd name="connsiteX152" fmla="*/ 6006823 w 6128435"/>
              <a:gd name="connsiteY152" fmla="*/ 6578546 h 6858000"/>
              <a:gd name="connsiteX153" fmla="*/ 6004510 w 6128435"/>
              <a:gd name="connsiteY153" fmla="*/ 6599256 h 6858000"/>
              <a:gd name="connsiteX154" fmla="*/ 5986207 w 6128435"/>
              <a:gd name="connsiteY154" fmla="*/ 6695855 h 6858000"/>
              <a:gd name="connsiteX155" fmla="*/ 5979428 w 6128435"/>
              <a:gd name="connsiteY155" fmla="*/ 6754678 h 6858000"/>
              <a:gd name="connsiteX156" fmla="*/ 5983398 w 6128435"/>
              <a:gd name="connsiteY156" fmla="*/ 6778641 h 6858000"/>
              <a:gd name="connsiteX157" fmla="*/ 5984543 w 6128435"/>
              <a:gd name="connsiteY157" fmla="*/ 6811016 h 6858000"/>
              <a:gd name="connsiteX158" fmla="*/ 5981802 w 6128435"/>
              <a:gd name="connsiteY158" fmla="*/ 6838578 h 6858000"/>
              <a:gd name="connsiteX159" fmla="*/ 5979671 w 6128435"/>
              <a:gd name="connsiteY159" fmla="*/ 6858000 h 6858000"/>
              <a:gd name="connsiteX160" fmla="*/ 0 w 6128435"/>
              <a:gd name="connsiteY160" fmla="*/ 6858000 h 6858000"/>
              <a:gd name="connsiteX161" fmla="*/ 0 w 6128435"/>
              <a:gd name="connsiteY161"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2236 w 6128435"/>
              <a:gd name="connsiteY52" fmla="*/ 3019791 h 6858000"/>
              <a:gd name="connsiteX53" fmla="*/ 5481505 w 6128435"/>
              <a:gd name="connsiteY53" fmla="*/ 3095286 h 6858000"/>
              <a:gd name="connsiteX54" fmla="*/ 5477595 w 6128435"/>
              <a:gd name="connsiteY54" fmla="*/ 3250534 h 6858000"/>
              <a:gd name="connsiteX55" fmla="*/ 5532836 w 6128435"/>
              <a:gd name="connsiteY55" fmla="*/ 3353840 h 6858000"/>
              <a:gd name="connsiteX56" fmla="*/ 5561229 w 6128435"/>
              <a:gd name="connsiteY56" fmla="*/ 3395784 h 6858000"/>
              <a:gd name="connsiteX57" fmla="*/ 5589758 w 6128435"/>
              <a:gd name="connsiteY57" fmla="*/ 3506453 h 6858000"/>
              <a:gd name="connsiteX58" fmla="*/ 5596144 w 6128435"/>
              <a:gd name="connsiteY58" fmla="*/ 3534624 h 6858000"/>
              <a:gd name="connsiteX59" fmla="*/ 5597750 w 6128435"/>
              <a:gd name="connsiteY59" fmla="*/ 3534129 h 6858000"/>
              <a:gd name="connsiteX60" fmla="*/ 5599700 w 6128435"/>
              <a:gd name="connsiteY60" fmla="*/ 3547221 h 6858000"/>
              <a:gd name="connsiteX61" fmla="*/ 5615031 w 6128435"/>
              <a:gd name="connsiteY61" fmla="*/ 3557482 h 6858000"/>
              <a:gd name="connsiteX62" fmla="*/ 5618377 w 6128435"/>
              <a:gd name="connsiteY62" fmla="*/ 3588431 h 6858000"/>
              <a:gd name="connsiteX63" fmla="*/ 5612155 w 6128435"/>
              <a:gd name="connsiteY63" fmla="*/ 3589869 h 6858000"/>
              <a:gd name="connsiteX64" fmla="*/ 5620843 w 6128435"/>
              <a:gd name="connsiteY64" fmla="*/ 3606745 h 6858000"/>
              <a:gd name="connsiteX65" fmla="*/ 5655472 w 6128435"/>
              <a:gd name="connsiteY65" fmla="*/ 3678877 h 6858000"/>
              <a:gd name="connsiteX66" fmla="*/ 5680448 w 6128435"/>
              <a:gd name="connsiteY66" fmla="*/ 3717760 h 6858000"/>
              <a:gd name="connsiteX67" fmla="*/ 5683015 w 6128435"/>
              <a:gd name="connsiteY67" fmla="*/ 3762025 h 6858000"/>
              <a:gd name="connsiteX68" fmla="*/ 5696643 w 6128435"/>
              <a:gd name="connsiteY68" fmla="*/ 3773888 h 6858000"/>
              <a:gd name="connsiteX69" fmla="*/ 5699203 w 6128435"/>
              <a:gd name="connsiteY69" fmla="*/ 3775823 h 6858000"/>
              <a:gd name="connsiteX70" fmla="*/ 5704824 w 6128435"/>
              <a:gd name="connsiteY70" fmla="*/ 3785966 h 6858000"/>
              <a:gd name="connsiteX71" fmla="*/ 5712204 w 6128435"/>
              <a:gd name="connsiteY71" fmla="*/ 3785830 h 6858000"/>
              <a:gd name="connsiteX72" fmla="*/ 5724816 w 6128435"/>
              <a:gd name="connsiteY72" fmla="*/ 3798949 h 6858000"/>
              <a:gd name="connsiteX73" fmla="*/ 5733539 w 6128435"/>
              <a:gd name="connsiteY73" fmla="*/ 3818457 h 6858000"/>
              <a:gd name="connsiteX74" fmla="*/ 5768491 w 6128435"/>
              <a:gd name="connsiteY74" fmla="*/ 3914399 h 6858000"/>
              <a:gd name="connsiteX75" fmla="*/ 5793123 w 6128435"/>
              <a:gd name="connsiteY75" fmla="*/ 3969952 h 6858000"/>
              <a:gd name="connsiteX76" fmla="*/ 5808321 w 6128435"/>
              <a:gd name="connsiteY76" fmla="*/ 3988153 h 6858000"/>
              <a:gd name="connsiteX77" fmla="*/ 5825621 w 6128435"/>
              <a:gd name="connsiteY77" fmla="*/ 4015525 h 6858000"/>
              <a:gd name="connsiteX78" fmla="*/ 5860672 w 6128435"/>
              <a:gd name="connsiteY78" fmla="*/ 4061579 h 6858000"/>
              <a:gd name="connsiteX79" fmla="*/ 5872173 w 6128435"/>
              <a:gd name="connsiteY79" fmla="*/ 4088497 h 6858000"/>
              <a:gd name="connsiteX80" fmla="*/ 5883705 w 6128435"/>
              <a:gd name="connsiteY80" fmla="*/ 4101899 h 6858000"/>
              <a:gd name="connsiteX81" fmla="*/ 5885314 w 6128435"/>
              <a:gd name="connsiteY81" fmla="*/ 4108387 h 6858000"/>
              <a:gd name="connsiteX82" fmla="*/ 5894095 w 6128435"/>
              <a:gd name="connsiteY82" fmla="*/ 4128857 h 6858000"/>
              <a:gd name="connsiteX83" fmla="*/ 5898339 w 6128435"/>
              <a:gd name="connsiteY83" fmla="*/ 4140800 h 6858000"/>
              <a:gd name="connsiteX84" fmla="*/ 5899734 w 6128435"/>
              <a:gd name="connsiteY84" fmla="*/ 4145632 h 6858000"/>
              <a:gd name="connsiteX85" fmla="*/ 5903513 w 6128435"/>
              <a:gd name="connsiteY85" fmla="*/ 4187661 h 6858000"/>
              <a:gd name="connsiteX86" fmla="*/ 5917114 w 6128435"/>
              <a:gd name="connsiteY86" fmla="*/ 4213096 h 6858000"/>
              <a:gd name="connsiteX87" fmla="*/ 5921153 w 6128435"/>
              <a:gd name="connsiteY87" fmla="*/ 4236222 h 6858000"/>
              <a:gd name="connsiteX88" fmla="*/ 5924233 w 6128435"/>
              <a:gd name="connsiteY88" fmla="*/ 4242060 h 6858000"/>
              <a:gd name="connsiteX89" fmla="*/ 5928910 w 6128435"/>
              <a:gd name="connsiteY89" fmla="*/ 4300973 h 6858000"/>
              <a:gd name="connsiteX90" fmla="*/ 5939320 w 6128435"/>
              <a:gd name="connsiteY90" fmla="*/ 4340435 h 6858000"/>
              <a:gd name="connsiteX91" fmla="*/ 5946705 w 6128435"/>
              <a:gd name="connsiteY91" fmla="*/ 4428051 h 6858000"/>
              <a:gd name="connsiteX92" fmla="*/ 5949261 w 6128435"/>
              <a:gd name="connsiteY92" fmla="*/ 4449185 h 6858000"/>
              <a:gd name="connsiteX93" fmla="*/ 5957504 w 6128435"/>
              <a:gd name="connsiteY93" fmla="*/ 4465911 h 6858000"/>
              <a:gd name="connsiteX94" fmla="*/ 5964689 w 6128435"/>
              <a:gd name="connsiteY94" fmla="*/ 4468532 h 6858000"/>
              <a:gd name="connsiteX95" fmla="*/ 5967062 w 6128435"/>
              <a:gd name="connsiteY95" fmla="*/ 4479923 h 6858000"/>
              <a:gd name="connsiteX96" fmla="*/ 5968960 w 6128435"/>
              <a:gd name="connsiteY96" fmla="*/ 4482655 h 6858000"/>
              <a:gd name="connsiteX97" fmla="*/ 5978567 w 6128435"/>
              <a:gd name="connsiteY97" fmla="*/ 4498605 h 6858000"/>
              <a:gd name="connsiteX98" fmla="*/ 5980106 w 6128435"/>
              <a:gd name="connsiteY98" fmla="*/ 4585087 h 6858000"/>
              <a:gd name="connsiteX99" fmla="*/ 5998138 w 6128435"/>
              <a:gd name="connsiteY99" fmla="*/ 4697518 h 6858000"/>
              <a:gd name="connsiteX100" fmla="*/ 6013516 w 6128435"/>
              <a:gd name="connsiteY100" fmla="*/ 4786619 h 6858000"/>
              <a:gd name="connsiteX101" fmla="*/ 6025404 w 6128435"/>
              <a:gd name="connsiteY101" fmla="*/ 4858148 h 6858000"/>
              <a:gd name="connsiteX102" fmla="*/ 6007749 w 6128435"/>
              <a:gd name="connsiteY102" fmla="*/ 4964715 h 6858000"/>
              <a:gd name="connsiteX103" fmla="*/ 6005269 w 6128435"/>
              <a:gd name="connsiteY103" fmla="*/ 5150567 h 6858000"/>
              <a:gd name="connsiteX104" fmla="*/ 6001127 w 6128435"/>
              <a:gd name="connsiteY104" fmla="*/ 5164609 h 6858000"/>
              <a:gd name="connsiteX105" fmla="*/ 5996647 w 6128435"/>
              <a:gd name="connsiteY105" fmla="*/ 5185640 h 6858000"/>
              <a:gd name="connsiteX106" fmla="*/ 5998514 w 6128435"/>
              <a:gd name="connsiteY106" fmla="*/ 5189673 h 6858000"/>
              <a:gd name="connsiteX107" fmla="*/ 5995970 w 6128435"/>
              <a:gd name="connsiteY107" fmla="*/ 5221547 h 6858000"/>
              <a:gd name="connsiteX108" fmla="*/ 5997218 w 6128435"/>
              <a:gd name="connsiteY108" fmla="*/ 5222031 h 6858000"/>
              <a:gd name="connsiteX109" fmla="*/ 6002116 w 6128435"/>
              <a:gd name="connsiteY109" fmla="*/ 5231223 h 6858000"/>
              <a:gd name="connsiteX110" fmla="*/ 6008541 w 6128435"/>
              <a:gd name="connsiteY110" fmla="*/ 5248680 h 6858000"/>
              <a:gd name="connsiteX111" fmla="*/ 6039260 w 6128435"/>
              <a:gd name="connsiteY111" fmla="*/ 5289518 h 6858000"/>
              <a:gd name="connsiteX112" fmla="*/ 6036748 w 6128435"/>
              <a:gd name="connsiteY112" fmla="*/ 5322752 h 6858000"/>
              <a:gd name="connsiteX113" fmla="*/ 6036943 w 6128435"/>
              <a:gd name="connsiteY113" fmla="*/ 5329480 h 6858000"/>
              <a:gd name="connsiteX114" fmla="*/ 6037236 w 6128435"/>
              <a:gd name="connsiteY114" fmla="*/ 5329634 h 6858000"/>
              <a:gd name="connsiteX115" fmla="*/ 6038019 w 6128435"/>
              <a:gd name="connsiteY115" fmla="*/ 5336764 h 6858000"/>
              <a:gd name="connsiteX116" fmla="*/ 6037298 w 6128435"/>
              <a:gd name="connsiteY116" fmla="*/ 5341753 h 6858000"/>
              <a:gd name="connsiteX117" fmla="*/ 6037677 w 6128435"/>
              <a:gd name="connsiteY117" fmla="*/ 5354807 h 6858000"/>
              <a:gd name="connsiteX118" fmla="*/ 6039728 w 6128435"/>
              <a:gd name="connsiteY118" fmla="*/ 5359416 h 6858000"/>
              <a:gd name="connsiteX119" fmla="*/ 6043311 w 6128435"/>
              <a:gd name="connsiteY119" fmla="*/ 5361407 h 6858000"/>
              <a:gd name="connsiteX120" fmla="*/ 6042954 w 6128435"/>
              <a:gd name="connsiteY120" fmla="*/ 5362576 h 6858000"/>
              <a:gd name="connsiteX121" fmla="*/ 6053435 w 6128435"/>
              <a:gd name="connsiteY121" fmla="*/ 5387547 h 6858000"/>
              <a:gd name="connsiteX122" fmla="*/ 6065933 w 6128435"/>
              <a:gd name="connsiteY122" fmla="*/ 5443002 h 6858000"/>
              <a:gd name="connsiteX123" fmla="*/ 6068640 w 6128435"/>
              <a:gd name="connsiteY123" fmla="*/ 5474503 h 6858000"/>
              <a:gd name="connsiteX124" fmla="*/ 6080922 w 6128435"/>
              <a:gd name="connsiteY124" fmla="*/ 5561070 h 6858000"/>
              <a:gd name="connsiteX125" fmla="*/ 6096949 w 6128435"/>
              <a:gd name="connsiteY125" fmla="*/ 5648179 h 6858000"/>
              <a:gd name="connsiteX126" fmla="*/ 6125703 w 6128435"/>
              <a:gd name="connsiteY126" fmla="*/ 5692894 h 6858000"/>
              <a:gd name="connsiteX127" fmla="*/ 6126670 w 6128435"/>
              <a:gd name="connsiteY127" fmla="*/ 5697882 h 6858000"/>
              <a:gd name="connsiteX128" fmla="*/ 6124061 w 6128435"/>
              <a:gd name="connsiteY128" fmla="*/ 5710294 h 6858000"/>
              <a:gd name="connsiteX129" fmla="*/ 6122213 w 6128435"/>
              <a:gd name="connsiteY129" fmla="*/ 5714762 h 6858000"/>
              <a:gd name="connsiteX130" fmla="*/ 6121353 w 6128435"/>
              <a:gd name="connsiteY130" fmla="*/ 5721725 h 6858000"/>
              <a:gd name="connsiteX131" fmla="*/ 6121607 w 6128435"/>
              <a:gd name="connsiteY131" fmla="*/ 5721959 h 6858000"/>
              <a:gd name="connsiteX132" fmla="*/ 6120262 w 6128435"/>
              <a:gd name="connsiteY132" fmla="*/ 5728358 h 6858000"/>
              <a:gd name="connsiteX133" fmla="*/ 6110194 w 6128435"/>
              <a:gd name="connsiteY133" fmla="*/ 5758853 h 6858000"/>
              <a:gd name="connsiteX134" fmla="*/ 6127519 w 6128435"/>
              <a:gd name="connsiteY134" fmla="*/ 5865775 h 6858000"/>
              <a:gd name="connsiteX135" fmla="*/ 6128435 w 6128435"/>
              <a:gd name="connsiteY135" fmla="*/ 5870164 h 6858000"/>
              <a:gd name="connsiteX136" fmla="*/ 6119217 w 6128435"/>
              <a:gd name="connsiteY136" fmla="*/ 5888542 h 6858000"/>
              <a:gd name="connsiteX137" fmla="*/ 6115966 w 6128435"/>
              <a:gd name="connsiteY137" fmla="*/ 5898387 h 6858000"/>
              <a:gd name="connsiteX138" fmla="*/ 6111924 w 6128435"/>
              <a:gd name="connsiteY138" fmla="*/ 5900444 h 6858000"/>
              <a:gd name="connsiteX139" fmla="*/ 6108716 w 6128435"/>
              <a:gd name="connsiteY139" fmla="*/ 5915345 h 6858000"/>
              <a:gd name="connsiteX140" fmla="*/ 6109524 w 6128435"/>
              <a:gd name="connsiteY140" fmla="*/ 5917328 h 6858000"/>
              <a:gd name="connsiteX141" fmla="*/ 6102493 w 6128435"/>
              <a:gd name="connsiteY141" fmla="*/ 5928602 h 6858000"/>
              <a:gd name="connsiteX142" fmla="*/ 6056863 w 6128435"/>
              <a:gd name="connsiteY142" fmla="*/ 6000643 h 6858000"/>
              <a:gd name="connsiteX143" fmla="*/ 6045436 w 6128435"/>
              <a:gd name="connsiteY143" fmla="*/ 6124480 h 6858000"/>
              <a:gd name="connsiteX144" fmla="*/ 6030489 w 6128435"/>
              <a:gd name="connsiteY144" fmla="*/ 6317666 h 6858000"/>
              <a:gd name="connsiteX145" fmla="*/ 6007492 w 6128435"/>
              <a:gd name="connsiteY145" fmla="*/ 6440818 h 6858000"/>
              <a:gd name="connsiteX146" fmla="*/ 6009467 w 6128435"/>
              <a:gd name="connsiteY146" fmla="*/ 6487076 h 6858000"/>
              <a:gd name="connsiteX147" fmla="*/ 5995064 w 6128435"/>
              <a:gd name="connsiteY147" fmla="*/ 6540791 h 6858000"/>
              <a:gd name="connsiteX148" fmla="*/ 5996309 w 6128435"/>
              <a:gd name="connsiteY148" fmla="*/ 6543961 h 6858000"/>
              <a:gd name="connsiteX149" fmla="*/ 5996048 w 6128435"/>
              <a:gd name="connsiteY149" fmla="*/ 6555444 h 6858000"/>
              <a:gd name="connsiteX150" fmla="*/ 6002524 w 6128435"/>
              <a:gd name="connsiteY150" fmla="*/ 6560188 h 6858000"/>
              <a:gd name="connsiteX151" fmla="*/ 6006823 w 6128435"/>
              <a:gd name="connsiteY151" fmla="*/ 6578546 h 6858000"/>
              <a:gd name="connsiteX152" fmla="*/ 6004510 w 6128435"/>
              <a:gd name="connsiteY152" fmla="*/ 6599256 h 6858000"/>
              <a:gd name="connsiteX153" fmla="*/ 5986207 w 6128435"/>
              <a:gd name="connsiteY153" fmla="*/ 6695855 h 6858000"/>
              <a:gd name="connsiteX154" fmla="*/ 5979428 w 6128435"/>
              <a:gd name="connsiteY154" fmla="*/ 6754678 h 6858000"/>
              <a:gd name="connsiteX155" fmla="*/ 5983398 w 6128435"/>
              <a:gd name="connsiteY155" fmla="*/ 6778641 h 6858000"/>
              <a:gd name="connsiteX156" fmla="*/ 5984543 w 6128435"/>
              <a:gd name="connsiteY156" fmla="*/ 6811016 h 6858000"/>
              <a:gd name="connsiteX157" fmla="*/ 5981802 w 6128435"/>
              <a:gd name="connsiteY157" fmla="*/ 6838578 h 6858000"/>
              <a:gd name="connsiteX158" fmla="*/ 5979671 w 6128435"/>
              <a:gd name="connsiteY158" fmla="*/ 6858000 h 6858000"/>
              <a:gd name="connsiteX159" fmla="*/ 0 w 6128435"/>
              <a:gd name="connsiteY159" fmla="*/ 6858000 h 6858000"/>
              <a:gd name="connsiteX160" fmla="*/ 0 w 6128435"/>
              <a:gd name="connsiteY160"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3865 w 6128435"/>
              <a:gd name="connsiteY51" fmla="*/ 3005467 h 6858000"/>
              <a:gd name="connsiteX52" fmla="*/ 5481505 w 6128435"/>
              <a:gd name="connsiteY52" fmla="*/ 3095286 h 6858000"/>
              <a:gd name="connsiteX53" fmla="*/ 5477595 w 6128435"/>
              <a:gd name="connsiteY53" fmla="*/ 3250534 h 6858000"/>
              <a:gd name="connsiteX54" fmla="*/ 5532836 w 6128435"/>
              <a:gd name="connsiteY54" fmla="*/ 3353840 h 6858000"/>
              <a:gd name="connsiteX55" fmla="*/ 5561229 w 6128435"/>
              <a:gd name="connsiteY55" fmla="*/ 3395784 h 6858000"/>
              <a:gd name="connsiteX56" fmla="*/ 5589758 w 6128435"/>
              <a:gd name="connsiteY56" fmla="*/ 3506453 h 6858000"/>
              <a:gd name="connsiteX57" fmla="*/ 5596144 w 6128435"/>
              <a:gd name="connsiteY57" fmla="*/ 3534624 h 6858000"/>
              <a:gd name="connsiteX58" fmla="*/ 5597750 w 6128435"/>
              <a:gd name="connsiteY58" fmla="*/ 3534129 h 6858000"/>
              <a:gd name="connsiteX59" fmla="*/ 5599700 w 6128435"/>
              <a:gd name="connsiteY59" fmla="*/ 3547221 h 6858000"/>
              <a:gd name="connsiteX60" fmla="*/ 5615031 w 6128435"/>
              <a:gd name="connsiteY60" fmla="*/ 3557482 h 6858000"/>
              <a:gd name="connsiteX61" fmla="*/ 5618377 w 6128435"/>
              <a:gd name="connsiteY61" fmla="*/ 3588431 h 6858000"/>
              <a:gd name="connsiteX62" fmla="*/ 5612155 w 6128435"/>
              <a:gd name="connsiteY62" fmla="*/ 3589869 h 6858000"/>
              <a:gd name="connsiteX63" fmla="*/ 5620843 w 6128435"/>
              <a:gd name="connsiteY63" fmla="*/ 3606745 h 6858000"/>
              <a:gd name="connsiteX64" fmla="*/ 5655472 w 6128435"/>
              <a:gd name="connsiteY64" fmla="*/ 3678877 h 6858000"/>
              <a:gd name="connsiteX65" fmla="*/ 5680448 w 6128435"/>
              <a:gd name="connsiteY65" fmla="*/ 3717760 h 6858000"/>
              <a:gd name="connsiteX66" fmla="*/ 5683015 w 6128435"/>
              <a:gd name="connsiteY66" fmla="*/ 3762025 h 6858000"/>
              <a:gd name="connsiteX67" fmla="*/ 5696643 w 6128435"/>
              <a:gd name="connsiteY67" fmla="*/ 3773888 h 6858000"/>
              <a:gd name="connsiteX68" fmla="*/ 5699203 w 6128435"/>
              <a:gd name="connsiteY68" fmla="*/ 3775823 h 6858000"/>
              <a:gd name="connsiteX69" fmla="*/ 5704824 w 6128435"/>
              <a:gd name="connsiteY69" fmla="*/ 3785966 h 6858000"/>
              <a:gd name="connsiteX70" fmla="*/ 5712204 w 6128435"/>
              <a:gd name="connsiteY70" fmla="*/ 3785830 h 6858000"/>
              <a:gd name="connsiteX71" fmla="*/ 5724816 w 6128435"/>
              <a:gd name="connsiteY71" fmla="*/ 3798949 h 6858000"/>
              <a:gd name="connsiteX72" fmla="*/ 5733539 w 6128435"/>
              <a:gd name="connsiteY72" fmla="*/ 3818457 h 6858000"/>
              <a:gd name="connsiteX73" fmla="*/ 5768491 w 6128435"/>
              <a:gd name="connsiteY73" fmla="*/ 3914399 h 6858000"/>
              <a:gd name="connsiteX74" fmla="*/ 5793123 w 6128435"/>
              <a:gd name="connsiteY74" fmla="*/ 3969952 h 6858000"/>
              <a:gd name="connsiteX75" fmla="*/ 5808321 w 6128435"/>
              <a:gd name="connsiteY75" fmla="*/ 3988153 h 6858000"/>
              <a:gd name="connsiteX76" fmla="*/ 5825621 w 6128435"/>
              <a:gd name="connsiteY76" fmla="*/ 4015525 h 6858000"/>
              <a:gd name="connsiteX77" fmla="*/ 5860672 w 6128435"/>
              <a:gd name="connsiteY77" fmla="*/ 4061579 h 6858000"/>
              <a:gd name="connsiteX78" fmla="*/ 5872173 w 6128435"/>
              <a:gd name="connsiteY78" fmla="*/ 4088497 h 6858000"/>
              <a:gd name="connsiteX79" fmla="*/ 5883705 w 6128435"/>
              <a:gd name="connsiteY79" fmla="*/ 4101899 h 6858000"/>
              <a:gd name="connsiteX80" fmla="*/ 5885314 w 6128435"/>
              <a:gd name="connsiteY80" fmla="*/ 4108387 h 6858000"/>
              <a:gd name="connsiteX81" fmla="*/ 5894095 w 6128435"/>
              <a:gd name="connsiteY81" fmla="*/ 4128857 h 6858000"/>
              <a:gd name="connsiteX82" fmla="*/ 5898339 w 6128435"/>
              <a:gd name="connsiteY82" fmla="*/ 4140800 h 6858000"/>
              <a:gd name="connsiteX83" fmla="*/ 5899734 w 6128435"/>
              <a:gd name="connsiteY83" fmla="*/ 4145632 h 6858000"/>
              <a:gd name="connsiteX84" fmla="*/ 5903513 w 6128435"/>
              <a:gd name="connsiteY84" fmla="*/ 4187661 h 6858000"/>
              <a:gd name="connsiteX85" fmla="*/ 5917114 w 6128435"/>
              <a:gd name="connsiteY85" fmla="*/ 4213096 h 6858000"/>
              <a:gd name="connsiteX86" fmla="*/ 5921153 w 6128435"/>
              <a:gd name="connsiteY86" fmla="*/ 4236222 h 6858000"/>
              <a:gd name="connsiteX87" fmla="*/ 5924233 w 6128435"/>
              <a:gd name="connsiteY87" fmla="*/ 4242060 h 6858000"/>
              <a:gd name="connsiteX88" fmla="*/ 5928910 w 6128435"/>
              <a:gd name="connsiteY88" fmla="*/ 4300973 h 6858000"/>
              <a:gd name="connsiteX89" fmla="*/ 5939320 w 6128435"/>
              <a:gd name="connsiteY89" fmla="*/ 4340435 h 6858000"/>
              <a:gd name="connsiteX90" fmla="*/ 5946705 w 6128435"/>
              <a:gd name="connsiteY90" fmla="*/ 4428051 h 6858000"/>
              <a:gd name="connsiteX91" fmla="*/ 5949261 w 6128435"/>
              <a:gd name="connsiteY91" fmla="*/ 4449185 h 6858000"/>
              <a:gd name="connsiteX92" fmla="*/ 5957504 w 6128435"/>
              <a:gd name="connsiteY92" fmla="*/ 4465911 h 6858000"/>
              <a:gd name="connsiteX93" fmla="*/ 5964689 w 6128435"/>
              <a:gd name="connsiteY93" fmla="*/ 4468532 h 6858000"/>
              <a:gd name="connsiteX94" fmla="*/ 5967062 w 6128435"/>
              <a:gd name="connsiteY94" fmla="*/ 4479923 h 6858000"/>
              <a:gd name="connsiteX95" fmla="*/ 5968960 w 6128435"/>
              <a:gd name="connsiteY95" fmla="*/ 4482655 h 6858000"/>
              <a:gd name="connsiteX96" fmla="*/ 5978567 w 6128435"/>
              <a:gd name="connsiteY96" fmla="*/ 4498605 h 6858000"/>
              <a:gd name="connsiteX97" fmla="*/ 5980106 w 6128435"/>
              <a:gd name="connsiteY97" fmla="*/ 4585087 h 6858000"/>
              <a:gd name="connsiteX98" fmla="*/ 5998138 w 6128435"/>
              <a:gd name="connsiteY98" fmla="*/ 4697518 h 6858000"/>
              <a:gd name="connsiteX99" fmla="*/ 6013516 w 6128435"/>
              <a:gd name="connsiteY99" fmla="*/ 4786619 h 6858000"/>
              <a:gd name="connsiteX100" fmla="*/ 6025404 w 6128435"/>
              <a:gd name="connsiteY100" fmla="*/ 4858148 h 6858000"/>
              <a:gd name="connsiteX101" fmla="*/ 6007749 w 6128435"/>
              <a:gd name="connsiteY101" fmla="*/ 4964715 h 6858000"/>
              <a:gd name="connsiteX102" fmla="*/ 6005269 w 6128435"/>
              <a:gd name="connsiteY102" fmla="*/ 5150567 h 6858000"/>
              <a:gd name="connsiteX103" fmla="*/ 6001127 w 6128435"/>
              <a:gd name="connsiteY103" fmla="*/ 5164609 h 6858000"/>
              <a:gd name="connsiteX104" fmla="*/ 5996647 w 6128435"/>
              <a:gd name="connsiteY104" fmla="*/ 5185640 h 6858000"/>
              <a:gd name="connsiteX105" fmla="*/ 5998514 w 6128435"/>
              <a:gd name="connsiteY105" fmla="*/ 5189673 h 6858000"/>
              <a:gd name="connsiteX106" fmla="*/ 5995970 w 6128435"/>
              <a:gd name="connsiteY106" fmla="*/ 5221547 h 6858000"/>
              <a:gd name="connsiteX107" fmla="*/ 5997218 w 6128435"/>
              <a:gd name="connsiteY107" fmla="*/ 5222031 h 6858000"/>
              <a:gd name="connsiteX108" fmla="*/ 6002116 w 6128435"/>
              <a:gd name="connsiteY108" fmla="*/ 5231223 h 6858000"/>
              <a:gd name="connsiteX109" fmla="*/ 6008541 w 6128435"/>
              <a:gd name="connsiteY109" fmla="*/ 5248680 h 6858000"/>
              <a:gd name="connsiteX110" fmla="*/ 6039260 w 6128435"/>
              <a:gd name="connsiteY110" fmla="*/ 5289518 h 6858000"/>
              <a:gd name="connsiteX111" fmla="*/ 6036748 w 6128435"/>
              <a:gd name="connsiteY111" fmla="*/ 5322752 h 6858000"/>
              <a:gd name="connsiteX112" fmla="*/ 6036943 w 6128435"/>
              <a:gd name="connsiteY112" fmla="*/ 5329480 h 6858000"/>
              <a:gd name="connsiteX113" fmla="*/ 6037236 w 6128435"/>
              <a:gd name="connsiteY113" fmla="*/ 5329634 h 6858000"/>
              <a:gd name="connsiteX114" fmla="*/ 6038019 w 6128435"/>
              <a:gd name="connsiteY114" fmla="*/ 5336764 h 6858000"/>
              <a:gd name="connsiteX115" fmla="*/ 6037298 w 6128435"/>
              <a:gd name="connsiteY115" fmla="*/ 5341753 h 6858000"/>
              <a:gd name="connsiteX116" fmla="*/ 6037677 w 6128435"/>
              <a:gd name="connsiteY116" fmla="*/ 5354807 h 6858000"/>
              <a:gd name="connsiteX117" fmla="*/ 6039728 w 6128435"/>
              <a:gd name="connsiteY117" fmla="*/ 5359416 h 6858000"/>
              <a:gd name="connsiteX118" fmla="*/ 6043311 w 6128435"/>
              <a:gd name="connsiteY118" fmla="*/ 5361407 h 6858000"/>
              <a:gd name="connsiteX119" fmla="*/ 6042954 w 6128435"/>
              <a:gd name="connsiteY119" fmla="*/ 5362576 h 6858000"/>
              <a:gd name="connsiteX120" fmla="*/ 6053435 w 6128435"/>
              <a:gd name="connsiteY120" fmla="*/ 5387547 h 6858000"/>
              <a:gd name="connsiteX121" fmla="*/ 6065933 w 6128435"/>
              <a:gd name="connsiteY121" fmla="*/ 5443002 h 6858000"/>
              <a:gd name="connsiteX122" fmla="*/ 6068640 w 6128435"/>
              <a:gd name="connsiteY122" fmla="*/ 5474503 h 6858000"/>
              <a:gd name="connsiteX123" fmla="*/ 6080922 w 6128435"/>
              <a:gd name="connsiteY123" fmla="*/ 5561070 h 6858000"/>
              <a:gd name="connsiteX124" fmla="*/ 6096949 w 6128435"/>
              <a:gd name="connsiteY124" fmla="*/ 5648179 h 6858000"/>
              <a:gd name="connsiteX125" fmla="*/ 6125703 w 6128435"/>
              <a:gd name="connsiteY125" fmla="*/ 5692894 h 6858000"/>
              <a:gd name="connsiteX126" fmla="*/ 6126670 w 6128435"/>
              <a:gd name="connsiteY126" fmla="*/ 5697882 h 6858000"/>
              <a:gd name="connsiteX127" fmla="*/ 6124061 w 6128435"/>
              <a:gd name="connsiteY127" fmla="*/ 5710294 h 6858000"/>
              <a:gd name="connsiteX128" fmla="*/ 6122213 w 6128435"/>
              <a:gd name="connsiteY128" fmla="*/ 5714762 h 6858000"/>
              <a:gd name="connsiteX129" fmla="*/ 6121353 w 6128435"/>
              <a:gd name="connsiteY129" fmla="*/ 5721725 h 6858000"/>
              <a:gd name="connsiteX130" fmla="*/ 6121607 w 6128435"/>
              <a:gd name="connsiteY130" fmla="*/ 5721959 h 6858000"/>
              <a:gd name="connsiteX131" fmla="*/ 6120262 w 6128435"/>
              <a:gd name="connsiteY131" fmla="*/ 5728358 h 6858000"/>
              <a:gd name="connsiteX132" fmla="*/ 6110194 w 6128435"/>
              <a:gd name="connsiteY132" fmla="*/ 5758853 h 6858000"/>
              <a:gd name="connsiteX133" fmla="*/ 6127519 w 6128435"/>
              <a:gd name="connsiteY133" fmla="*/ 5865775 h 6858000"/>
              <a:gd name="connsiteX134" fmla="*/ 6128435 w 6128435"/>
              <a:gd name="connsiteY134" fmla="*/ 5870164 h 6858000"/>
              <a:gd name="connsiteX135" fmla="*/ 6119217 w 6128435"/>
              <a:gd name="connsiteY135" fmla="*/ 5888542 h 6858000"/>
              <a:gd name="connsiteX136" fmla="*/ 6115966 w 6128435"/>
              <a:gd name="connsiteY136" fmla="*/ 5898387 h 6858000"/>
              <a:gd name="connsiteX137" fmla="*/ 6111924 w 6128435"/>
              <a:gd name="connsiteY137" fmla="*/ 5900444 h 6858000"/>
              <a:gd name="connsiteX138" fmla="*/ 6108716 w 6128435"/>
              <a:gd name="connsiteY138" fmla="*/ 5915345 h 6858000"/>
              <a:gd name="connsiteX139" fmla="*/ 6109524 w 6128435"/>
              <a:gd name="connsiteY139" fmla="*/ 5917328 h 6858000"/>
              <a:gd name="connsiteX140" fmla="*/ 6102493 w 6128435"/>
              <a:gd name="connsiteY140" fmla="*/ 5928602 h 6858000"/>
              <a:gd name="connsiteX141" fmla="*/ 6056863 w 6128435"/>
              <a:gd name="connsiteY141" fmla="*/ 6000643 h 6858000"/>
              <a:gd name="connsiteX142" fmla="*/ 6045436 w 6128435"/>
              <a:gd name="connsiteY142" fmla="*/ 6124480 h 6858000"/>
              <a:gd name="connsiteX143" fmla="*/ 6030489 w 6128435"/>
              <a:gd name="connsiteY143" fmla="*/ 6317666 h 6858000"/>
              <a:gd name="connsiteX144" fmla="*/ 6007492 w 6128435"/>
              <a:gd name="connsiteY144" fmla="*/ 6440818 h 6858000"/>
              <a:gd name="connsiteX145" fmla="*/ 6009467 w 6128435"/>
              <a:gd name="connsiteY145" fmla="*/ 6487076 h 6858000"/>
              <a:gd name="connsiteX146" fmla="*/ 5995064 w 6128435"/>
              <a:gd name="connsiteY146" fmla="*/ 6540791 h 6858000"/>
              <a:gd name="connsiteX147" fmla="*/ 5996309 w 6128435"/>
              <a:gd name="connsiteY147" fmla="*/ 6543961 h 6858000"/>
              <a:gd name="connsiteX148" fmla="*/ 5996048 w 6128435"/>
              <a:gd name="connsiteY148" fmla="*/ 6555444 h 6858000"/>
              <a:gd name="connsiteX149" fmla="*/ 6002524 w 6128435"/>
              <a:gd name="connsiteY149" fmla="*/ 6560188 h 6858000"/>
              <a:gd name="connsiteX150" fmla="*/ 6006823 w 6128435"/>
              <a:gd name="connsiteY150" fmla="*/ 6578546 h 6858000"/>
              <a:gd name="connsiteX151" fmla="*/ 6004510 w 6128435"/>
              <a:gd name="connsiteY151" fmla="*/ 6599256 h 6858000"/>
              <a:gd name="connsiteX152" fmla="*/ 5986207 w 6128435"/>
              <a:gd name="connsiteY152" fmla="*/ 6695855 h 6858000"/>
              <a:gd name="connsiteX153" fmla="*/ 5979428 w 6128435"/>
              <a:gd name="connsiteY153" fmla="*/ 6754678 h 6858000"/>
              <a:gd name="connsiteX154" fmla="*/ 5983398 w 6128435"/>
              <a:gd name="connsiteY154" fmla="*/ 6778641 h 6858000"/>
              <a:gd name="connsiteX155" fmla="*/ 5984543 w 6128435"/>
              <a:gd name="connsiteY155" fmla="*/ 6811016 h 6858000"/>
              <a:gd name="connsiteX156" fmla="*/ 5981802 w 6128435"/>
              <a:gd name="connsiteY156" fmla="*/ 6838578 h 6858000"/>
              <a:gd name="connsiteX157" fmla="*/ 5979671 w 6128435"/>
              <a:gd name="connsiteY157" fmla="*/ 6858000 h 6858000"/>
              <a:gd name="connsiteX158" fmla="*/ 0 w 6128435"/>
              <a:gd name="connsiteY158" fmla="*/ 6858000 h 6858000"/>
              <a:gd name="connsiteX159" fmla="*/ 0 w 6128435"/>
              <a:gd name="connsiteY159"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477595 w 6128435"/>
              <a:gd name="connsiteY52" fmla="*/ 3250534 h 6858000"/>
              <a:gd name="connsiteX53" fmla="*/ 5532836 w 6128435"/>
              <a:gd name="connsiteY53" fmla="*/ 3353840 h 6858000"/>
              <a:gd name="connsiteX54" fmla="*/ 5561229 w 6128435"/>
              <a:gd name="connsiteY54" fmla="*/ 3395784 h 6858000"/>
              <a:gd name="connsiteX55" fmla="*/ 5589758 w 6128435"/>
              <a:gd name="connsiteY55" fmla="*/ 3506453 h 6858000"/>
              <a:gd name="connsiteX56" fmla="*/ 5596144 w 6128435"/>
              <a:gd name="connsiteY56" fmla="*/ 3534624 h 6858000"/>
              <a:gd name="connsiteX57" fmla="*/ 5597750 w 6128435"/>
              <a:gd name="connsiteY57" fmla="*/ 3534129 h 6858000"/>
              <a:gd name="connsiteX58" fmla="*/ 5599700 w 6128435"/>
              <a:gd name="connsiteY58" fmla="*/ 3547221 h 6858000"/>
              <a:gd name="connsiteX59" fmla="*/ 5615031 w 6128435"/>
              <a:gd name="connsiteY59" fmla="*/ 3557482 h 6858000"/>
              <a:gd name="connsiteX60" fmla="*/ 5618377 w 6128435"/>
              <a:gd name="connsiteY60" fmla="*/ 3588431 h 6858000"/>
              <a:gd name="connsiteX61" fmla="*/ 5612155 w 6128435"/>
              <a:gd name="connsiteY61" fmla="*/ 3589869 h 6858000"/>
              <a:gd name="connsiteX62" fmla="*/ 5620843 w 6128435"/>
              <a:gd name="connsiteY62" fmla="*/ 3606745 h 6858000"/>
              <a:gd name="connsiteX63" fmla="*/ 5655472 w 6128435"/>
              <a:gd name="connsiteY63" fmla="*/ 3678877 h 6858000"/>
              <a:gd name="connsiteX64" fmla="*/ 5680448 w 6128435"/>
              <a:gd name="connsiteY64" fmla="*/ 3717760 h 6858000"/>
              <a:gd name="connsiteX65" fmla="*/ 5683015 w 6128435"/>
              <a:gd name="connsiteY65" fmla="*/ 3762025 h 6858000"/>
              <a:gd name="connsiteX66" fmla="*/ 5696643 w 6128435"/>
              <a:gd name="connsiteY66" fmla="*/ 3773888 h 6858000"/>
              <a:gd name="connsiteX67" fmla="*/ 5699203 w 6128435"/>
              <a:gd name="connsiteY67" fmla="*/ 3775823 h 6858000"/>
              <a:gd name="connsiteX68" fmla="*/ 5704824 w 6128435"/>
              <a:gd name="connsiteY68" fmla="*/ 3785966 h 6858000"/>
              <a:gd name="connsiteX69" fmla="*/ 5712204 w 6128435"/>
              <a:gd name="connsiteY69" fmla="*/ 3785830 h 6858000"/>
              <a:gd name="connsiteX70" fmla="*/ 5724816 w 6128435"/>
              <a:gd name="connsiteY70" fmla="*/ 3798949 h 6858000"/>
              <a:gd name="connsiteX71" fmla="*/ 5733539 w 6128435"/>
              <a:gd name="connsiteY71" fmla="*/ 3818457 h 6858000"/>
              <a:gd name="connsiteX72" fmla="*/ 5768491 w 6128435"/>
              <a:gd name="connsiteY72" fmla="*/ 3914399 h 6858000"/>
              <a:gd name="connsiteX73" fmla="*/ 5793123 w 6128435"/>
              <a:gd name="connsiteY73" fmla="*/ 3969952 h 6858000"/>
              <a:gd name="connsiteX74" fmla="*/ 5808321 w 6128435"/>
              <a:gd name="connsiteY74" fmla="*/ 3988153 h 6858000"/>
              <a:gd name="connsiteX75" fmla="*/ 5825621 w 6128435"/>
              <a:gd name="connsiteY75" fmla="*/ 4015525 h 6858000"/>
              <a:gd name="connsiteX76" fmla="*/ 5860672 w 6128435"/>
              <a:gd name="connsiteY76" fmla="*/ 4061579 h 6858000"/>
              <a:gd name="connsiteX77" fmla="*/ 5872173 w 6128435"/>
              <a:gd name="connsiteY77" fmla="*/ 4088497 h 6858000"/>
              <a:gd name="connsiteX78" fmla="*/ 5883705 w 6128435"/>
              <a:gd name="connsiteY78" fmla="*/ 4101899 h 6858000"/>
              <a:gd name="connsiteX79" fmla="*/ 5885314 w 6128435"/>
              <a:gd name="connsiteY79" fmla="*/ 4108387 h 6858000"/>
              <a:gd name="connsiteX80" fmla="*/ 5894095 w 6128435"/>
              <a:gd name="connsiteY80" fmla="*/ 4128857 h 6858000"/>
              <a:gd name="connsiteX81" fmla="*/ 5898339 w 6128435"/>
              <a:gd name="connsiteY81" fmla="*/ 4140800 h 6858000"/>
              <a:gd name="connsiteX82" fmla="*/ 5899734 w 6128435"/>
              <a:gd name="connsiteY82" fmla="*/ 4145632 h 6858000"/>
              <a:gd name="connsiteX83" fmla="*/ 5903513 w 6128435"/>
              <a:gd name="connsiteY83" fmla="*/ 4187661 h 6858000"/>
              <a:gd name="connsiteX84" fmla="*/ 5917114 w 6128435"/>
              <a:gd name="connsiteY84" fmla="*/ 4213096 h 6858000"/>
              <a:gd name="connsiteX85" fmla="*/ 5921153 w 6128435"/>
              <a:gd name="connsiteY85" fmla="*/ 4236222 h 6858000"/>
              <a:gd name="connsiteX86" fmla="*/ 5924233 w 6128435"/>
              <a:gd name="connsiteY86" fmla="*/ 4242060 h 6858000"/>
              <a:gd name="connsiteX87" fmla="*/ 5928910 w 6128435"/>
              <a:gd name="connsiteY87" fmla="*/ 4300973 h 6858000"/>
              <a:gd name="connsiteX88" fmla="*/ 5939320 w 6128435"/>
              <a:gd name="connsiteY88" fmla="*/ 4340435 h 6858000"/>
              <a:gd name="connsiteX89" fmla="*/ 5946705 w 6128435"/>
              <a:gd name="connsiteY89" fmla="*/ 4428051 h 6858000"/>
              <a:gd name="connsiteX90" fmla="*/ 5949261 w 6128435"/>
              <a:gd name="connsiteY90" fmla="*/ 4449185 h 6858000"/>
              <a:gd name="connsiteX91" fmla="*/ 5957504 w 6128435"/>
              <a:gd name="connsiteY91" fmla="*/ 4465911 h 6858000"/>
              <a:gd name="connsiteX92" fmla="*/ 5964689 w 6128435"/>
              <a:gd name="connsiteY92" fmla="*/ 4468532 h 6858000"/>
              <a:gd name="connsiteX93" fmla="*/ 5967062 w 6128435"/>
              <a:gd name="connsiteY93" fmla="*/ 4479923 h 6858000"/>
              <a:gd name="connsiteX94" fmla="*/ 5968960 w 6128435"/>
              <a:gd name="connsiteY94" fmla="*/ 4482655 h 6858000"/>
              <a:gd name="connsiteX95" fmla="*/ 5978567 w 6128435"/>
              <a:gd name="connsiteY95" fmla="*/ 4498605 h 6858000"/>
              <a:gd name="connsiteX96" fmla="*/ 5980106 w 6128435"/>
              <a:gd name="connsiteY96" fmla="*/ 4585087 h 6858000"/>
              <a:gd name="connsiteX97" fmla="*/ 5998138 w 6128435"/>
              <a:gd name="connsiteY97" fmla="*/ 4697518 h 6858000"/>
              <a:gd name="connsiteX98" fmla="*/ 6013516 w 6128435"/>
              <a:gd name="connsiteY98" fmla="*/ 4786619 h 6858000"/>
              <a:gd name="connsiteX99" fmla="*/ 6025404 w 6128435"/>
              <a:gd name="connsiteY99" fmla="*/ 4858148 h 6858000"/>
              <a:gd name="connsiteX100" fmla="*/ 6007749 w 6128435"/>
              <a:gd name="connsiteY100" fmla="*/ 4964715 h 6858000"/>
              <a:gd name="connsiteX101" fmla="*/ 6005269 w 6128435"/>
              <a:gd name="connsiteY101" fmla="*/ 5150567 h 6858000"/>
              <a:gd name="connsiteX102" fmla="*/ 6001127 w 6128435"/>
              <a:gd name="connsiteY102" fmla="*/ 5164609 h 6858000"/>
              <a:gd name="connsiteX103" fmla="*/ 5996647 w 6128435"/>
              <a:gd name="connsiteY103" fmla="*/ 5185640 h 6858000"/>
              <a:gd name="connsiteX104" fmla="*/ 5998514 w 6128435"/>
              <a:gd name="connsiteY104" fmla="*/ 5189673 h 6858000"/>
              <a:gd name="connsiteX105" fmla="*/ 5995970 w 6128435"/>
              <a:gd name="connsiteY105" fmla="*/ 5221547 h 6858000"/>
              <a:gd name="connsiteX106" fmla="*/ 5997218 w 6128435"/>
              <a:gd name="connsiteY106" fmla="*/ 5222031 h 6858000"/>
              <a:gd name="connsiteX107" fmla="*/ 6002116 w 6128435"/>
              <a:gd name="connsiteY107" fmla="*/ 5231223 h 6858000"/>
              <a:gd name="connsiteX108" fmla="*/ 6008541 w 6128435"/>
              <a:gd name="connsiteY108" fmla="*/ 5248680 h 6858000"/>
              <a:gd name="connsiteX109" fmla="*/ 6039260 w 6128435"/>
              <a:gd name="connsiteY109" fmla="*/ 5289518 h 6858000"/>
              <a:gd name="connsiteX110" fmla="*/ 6036748 w 6128435"/>
              <a:gd name="connsiteY110" fmla="*/ 5322752 h 6858000"/>
              <a:gd name="connsiteX111" fmla="*/ 6036943 w 6128435"/>
              <a:gd name="connsiteY111" fmla="*/ 5329480 h 6858000"/>
              <a:gd name="connsiteX112" fmla="*/ 6037236 w 6128435"/>
              <a:gd name="connsiteY112" fmla="*/ 5329634 h 6858000"/>
              <a:gd name="connsiteX113" fmla="*/ 6038019 w 6128435"/>
              <a:gd name="connsiteY113" fmla="*/ 5336764 h 6858000"/>
              <a:gd name="connsiteX114" fmla="*/ 6037298 w 6128435"/>
              <a:gd name="connsiteY114" fmla="*/ 5341753 h 6858000"/>
              <a:gd name="connsiteX115" fmla="*/ 6037677 w 6128435"/>
              <a:gd name="connsiteY115" fmla="*/ 5354807 h 6858000"/>
              <a:gd name="connsiteX116" fmla="*/ 6039728 w 6128435"/>
              <a:gd name="connsiteY116" fmla="*/ 5359416 h 6858000"/>
              <a:gd name="connsiteX117" fmla="*/ 6043311 w 6128435"/>
              <a:gd name="connsiteY117" fmla="*/ 5361407 h 6858000"/>
              <a:gd name="connsiteX118" fmla="*/ 6042954 w 6128435"/>
              <a:gd name="connsiteY118" fmla="*/ 5362576 h 6858000"/>
              <a:gd name="connsiteX119" fmla="*/ 6053435 w 6128435"/>
              <a:gd name="connsiteY119" fmla="*/ 5387547 h 6858000"/>
              <a:gd name="connsiteX120" fmla="*/ 6065933 w 6128435"/>
              <a:gd name="connsiteY120" fmla="*/ 5443002 h 6858000"/>
              <a:gd name="connsiteX121" fmla="*/ 6068640 w 6128435"/>
              <a:gd name="connsiteY121" fmla="*/ 5474503 h 6858000"/>
              <a:gd name="connsiteX122" fmla="*/ 6080922 w 6128435"/>
              <a:gd name="connsiteY122" fmla="*/ 5561070 h 6858000"/>
              <a:gd name="connsiteX123" fmla="*/ 6096949 w 6128435"/>
              <a:gd name="connsiteY123" fmla="*/ 5648179 h 6858000"/>
              <a:gd name="connsiteX124" fmla="*/ 6125703 w 6128435"/>
              <a:gd name="connsiteY124" fmla="*/ 5692894 h 6858000"/>
              <a:gd name="connsiteX125" fmla="*/ 6126670 w 6128435"/>
              <a:gd name="connsiteY125" fmla="*/ 5697882 h 6858000"/>
              <a:gd name="connsiteX126" fmla="*/ 6124061 w 6128435"/>
              <a:gd name="connsiteY126" fmla="*/ 5710294 h 6858000"/>
              <a:gd name="connsiteX127" fmla="*/ 6122213 w 6128435"/>
              <a:gd name="connsiteY127" fmla="*/ 5714762 h 6858000"/>
              <a:gd name="connsiteX128" fmla="*/ 6121353 w 6128435"/>
              <a:gd name="connsiteY128" fmla="*/ 5721725 h 6858000"/>
              <a:gd name="connsiteX129" fmla="*/ 6121607 w 6128435"/>
              <a:gd name="connsiteY129" fmla="*/ 5721959 h 6858000"/>
              <a:gd name="connsiteX130" fmla="*/ 6120262 w 6128435"/>
              <a:gd name="connsiteY130" fmla="*/ 5728358 h 6858000"/>
              <a:gd name="connsiteX131" fmla="*/ 6110194 w 6128435"/>
              <a:gd name="connsiteY131" fmla="*/ 5758853 h 6858000"/>
              <a:gd name="connsiteX132" fmla="*/ 6127519 w 6128435"/>
              <a:gd name="connsiteY132" fmla="*/ 5865775 h 6858000"/>
              <a:gd name="connsiteX133" fmla="*/ 6128435 w 6128435"/>
              <a:gd name="connsiteY133" fmla="*/ 5870164 h 6858000"/>
              <a:gd name="connsiteX134" fmla="*/ 6119217 w 6128435"/>
              <a:gd name="connsiteY134" fmla="*/ 5888542 h 6858000"/>
              <a:gd name="connsiteX135" fmla="*/ 6115966 w 6128435"/>
              <a:gd name="connsiteY135" fmla="*/ 5898387 h 6858000"/>
              <a:gd name="connsiteX136" fmla="*/ 6111924 w 6128435"/>
              <a:gd name="connsiteY136" fmla="*/ 5900444 h 6858000"/>
              <a:gd name="connsiteX137" fmla="*/ 6108716 w 6128435"/>
              <a:gd name="connsiteY137" fmla="*/ 5915345 h 6858000"/>
              <a:gd name="connsiteX138" fmla="*/ 6109524 w 6128435"/>
              <a:gd name="connsiteY138" fmla="*/ 5917328 h 6858000"/>
              <a:gd name="connsiteX139" fmla="*/ 6102493 w 6128435"/>
              <a:gd name="connsiteY139" fmla="*/ 5928602 h 6858000"/>
              <a:gd name="connsiteX140" fmla="*/ 6056863 w 6128435"/>
              <a:gd name="connsiteY140" fmla="*/ 6000643 h 6858000"/>
              <a:gd name="connsiteX141" fmla="*/ 6045436 w 6128435"/>
              <a:gd name="connsiteY141" fmla="*/ 6124480 h 6858000"/>
              <a:gd name="connsiteX142" fmla="*/ 6030489 w 6128435"/>
              <a:gd name="connsiteY142" fmla="*/ 6317666 h 6858000"/>
              <a:gd name="connsiteX143" fmla="*/ 6007492 w 6128435"/>
              <a:gd name="connsiteY143" fmla="*/ 6440818 h 6858000"/>
              <a:gd name="connsiteX144" fmla="*/ 6009467 w 6128435"/>
              <a:gd name="connsiteY144" fmla="*/ 6487076 h 6858000"/>
              <a:gd name="connsiteX145" fmla="*/ 5995064 w 6128435"/>
              <a:gd name="connsiteY145" fmla="*/ 6540791 h 6858000"/>
              <a:gd name="connsiteX146" fmla="*/ 5996309 w 6128435"/>
              <a:gd name="connsiteY146" fmla="*/ 6543961 h 6858000"/>
              <a:gd name="connsiteX147" fmla="*/ 5996048 w 6128435"/>
              <a:gd name="connsiteY147" fmla="*/ 6555444 h 6858000"/>
              <a:gd name="connsiteX148" fmla="*/ 6002524 w 6128435"/>
              <a:gd name="connsiteY148" fmla="*/ 6560188 h 6858000"/>
              <a:gd name="connsiteX149" fmla="*/ 6006823 w 6128435"/>
              <a:gd name="connsiteY149" fmla="*/ 6578546 h 6858000"/>
              <a:gd name="connsiteX150" fmla="*/ 6004510 w 6128435"/>
              <a:gd name="connsiteY150" fmla="*/ 6599256 h 6858000"/>
              <a:gd name="connsiteX151" fmla="*/ 5986207 w 6128435"/>
              <a:gd name="connsiteY151" fmla="*/ 6695855 h 6858000"/>
              <a:gd name="connsiteX152" fmla="*/ 5979428 w 6128435"/>
              <a:gd name="connsiteY152" fmla="*/ 6754678 h 6858000"/>
              <a:gd name="connsiteX153" fmla="*/ 5983398 w 6128435"/>
              <a:gd name="connsiteY153" fmla="*/ 6778641 h 6858000"/>
              <a:gd name="connsiteX154" fmla="*/ 5984543 w 6128435"/>
              <a:gd name="connsiteY154" fmla="*/ 6811016 h 6858000"/>
              <a:gd name="connsiteX155" fmla="*/ 5981802 w 6128435"/>
              <a:gd name="connsiteY155" fmla="*/ 6838578 h 6858000"/>
              <a:gd name="connsiteX156" fmla="*/ 5979671 w 6128435"/>
              <a:gd name="connsiteY156" fmla="*/ 6858000 h 6858000"/>
              <a:gd name="connsiteX157" fmla="*/ 0 w 6128435"/>
              <a:gd name="connsiteY157" fmla="*/ 6858000 h 6858000"/>
              <a:gd name="connsiteX158" fmla="*/ 0 w 6128435"/>
              <a:gd name="connsiteY158"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32836 w 6128435"/>
              <a:gd name="connsiteY52" fmla="*/ 3353840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1229 w 6128435"/>
              <a:gd name="connsiteY53" fmla="*/ 3395784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481505 w 6128435"/>
              <a:gd name="connsiteY51" fmla="*/ 3095286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11924 w 6128435"/>
              <a:gd name="connsiteY135" fmla="*/ 5900444 h 6858000"/>
              <a:gd name="connsiteX136" fmla="*/ 6108716 w 6128435"/>
              <a:gd name="connsiteY136" fmla="*/ 5915345 h 6858000"/>
              <a:gd name="connsiteX137" fmla="*/ 6109524 w 6128435"/>
              <a:gd name="connsiteY137" fmla="*/ 5917328 h 6858000"/>
              <a:gd name="connsiteX138" fmla="*/ 6102493 w 6128435"/>
              <a:gd name="connsiteY138" fmla="*/ 5928602 h 6858000"/>
              <a:gd name="connsiteX139" fmla="*/ 6056863 w 6128435"/>
              <a:gd name="connsiteY139" fmla="*/ 6000643 h 6858000"/>
              <a:gd name="connsiteX140" fmla="*/ 6045436 w 6128435"/>
              <a:gd name="connsiteY140" fmla="*/ 6124480 h 6858000"/>
              <a:gd name="connsiteX141" fmla="*/ 6030489 w 6128435"/>
              <a:gd name="connsiteY141" fmla="*/ 6317666 h 6858000"/>
              <a:gd name="connsiteX142" fmla="*/ 6007492 w 6128435"/>
              <a:gd name="connsiteY142" fmla="*/ 6440818 h 6858000"/>
              <a:gd name="connsiteX143" fmla="*/ 6009467 w 6128435"/>
              <a:gd name="connsiteY143" fmla="*/ 6487076 h 6858000"/>
              <a:gd name="connsiteX144" fmla="*/ 5995064 w 6128435"/>
              <a:gd name="connsiteY144" fmla="*/ 6540791 h 6858000"/>
              <a:gd name="connsiteX145" fmla="*/ 5996309 w 6128435"/>
              <a:gd name="connsiteY145" fmla="*/ 6543961 h 6858000"/>
              <a:gd name="connsiteX146" fmla="*/ 5996048 w 6128435"/>
              <a:gd name="connsiteY146" fmla="*/ 6555444 h 6858000"/>
              <a:gd name="connsiteX147" fmla="*/ 6002524 w 6128435"/>
              <a:gd name="connsiteY147" fmla="*/ 6560188 h 6858000"/>
              <a:gd name="connsiteX148" fmla="*/ 6006823 w 6128435"/>
              <a:gd name="connsiteY148" fmla="*/ 6578546 h 6858000"/>
              <a:gd name="connsiteX149" fmla="*/ 6004510 w 6128435"/>
              <a:gd name="connsiteY149" fmla="*/ 6599256 h 6858000"/>
              <a:gd name="connsiteX150" fmla="*/ 5986207 w 6128435"/>
              <a:gd name="connsiteY150" fmla="*/ 6695855 h 6858000"/>
              <a:gd name="connsiteX151" fmla="*/ 5979428 w 6128435"/>
              <a:gd name="connsiteY151" fmla="*/ 6754678 h 6858000"/>
              <a:gd name="connsiteX152" fmla="*/ 5983398 w 6128435"/>
              <a:gd name="connsiteY152" fmla="*/ 6778641 h 6858000"/>
              <a:gd name="connsiteX153" fmla="*/ 5984543 w 6128435"/>
              <a:gd name="connsiteY153" fmla="*/ 6811016 h 6858000"/>
              <a:gd name="connsiteX154" fmla="*/ 5981802 w 6128435"/>
              <a:gd name="connsiteY154" fmla="*/ 6838578 h 6858000"/>
              <a:gd name="connsiteX155" fmla="*/ 5979671 w 6128435"/>
              <a:gd name="connsiteY155" fmla="*/ 6858000 h 6858000"/>
              <a:gd name="connsiteX156" fmla="*/ 0 w 6128435"/>
              <a:gd name="connsiteY156" fmla="*/ 6858000 h 6858000"/>
              <a:gd name="connsiteX157" fmla="*/ 0 w 6128435"/>
              <a:gd name="connsiteY157"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9524 w 6128435"/>
              <a:gd name="connsiteY136" fmla="*/ 5917328 h 6858000"/>
              <a:gd name="connsiteX137" fmla="*/ 6102493 w 6128435"/>
              <a:gd name="connsiteY137" fmla="*/ 5928602 h 6858000"/>
              <a:gd name="connsiteX138" fmla="*/ 6056863 w 6128435"/>
              <a:gd name="connsiteY138" fmla="*/ 6000643 h 6858000"/>
              <a:gd name="connsiteX139" fmla="*/ 6045436 w 6128435"/>
              <a:gd name="connsiteY139" fmla="*/ 6124480 h 6858000"/>
              <a:gd name="connsiteX140" fmla="*/ 6030489 w 6128435"/>
              <a:gd name="connsiteY140" fmla="*/ 6317666 h 6858000"/>
              <a:gd name="connsiteX141" fmla="*/ 6007492 w 6128435"/>
              <a:gd name="connsiteY141" fmla="*/ 6440818 h 6858000"/>
              <a:gd name="connsiteX142" fmla="*/ 6009467 w 6128435"/>
              <a:gd name="connsiteY142" fmla="*/ 6487076 h 6858000"/>
              <a:gd name="connsiteX143" fmla="*/ 5995064 w 6128435"/>
              <a:gd name="connsiteY143" fmla="*/ 6540791 h 6858000"/>
              <a:gd name="connsiteX144" fmla="*/ 5996309 w 6128435"/>
              <a:gd name="connsiteY144" fmla="*/ 6543961 h 6858000"/>
              <a:gd name="connsiteX145" fmla="*/ 5996048 w 6128435"/>
              <a:gd name="connsiteY145" fmla="*/ 6555444 h 6858000"/>
              <a:gd name="connsiteX146" fmla="*/ 6002524 w 6128435"/>
              <a:gd name="connsiteY146" fmla="*/ 6560188 h 6858000"/>
              <a:gd name="connsiteX147" fmla="*/ 6006823 w 6128435"/>
              <a:gd name="connsiteY147" fmla="*/ 6578546 h 6858000"/>
              <a:gd name="connsiteX148" fmla="*/ 6004510 w 6128435"/>
              <a:gd name="connsiteY148" fmla="*/ 6599256 h 6858000"/>
              <a:gd name="connsiteX149" fmla="*/ 5986207 w 6128435"/>
              <a:gd name="connsiteY149" fmla="*/ 6695855 h 6858000"/>
              <a:gd name="connsiteX150" fmla="*/ 5979428 w 6128435"/>
              <a:gd name="connsiteY150" fmla="*/ 6754678 h 6858000"/>
              <a:gd name="connsiteX151" fmla="*/ 5983398 w 6128435"/>
              <a:gd name="connsiteY151" fmla="*/ 6778641 h 6858000"/>
              <a:gd name="connsiteX152" fmla="*/ 5984543 w 6128435"/>
              <a:gd name="connsiteY152" fmla="*/ 6811016 h 6858000"/>
              <a:gd name="connsiteX153" fmla="*/ 5981802 w 6128435"/>
              <a:gd name="connsiteY153" fmla="*/ 6838578 h 6858000"/>
              <a:gd name="connsiteX154" fmla="*/ 5979671 w 6128435"/>
              <a:gd name="connsiteY154" fmla="*/ 6858000 h 6858000"/>
              <a:gd name="connsiteX155" fmla="*/ 0 w 6128435"/>
              <a:gd name="connsiteY155" fmla="*/ 6858000 h 6858000"/>
              <a:gd name="connsiteX156" fmla="*/ 0 w 6128435"/>
              <a:gd name="connsiteY156"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8716 w 6128435"/>
              <a:gd name="connsiteY135" fmla="*/ 5915345 h 6858000"/>
              <a:gd name="connsiteX136" fmla="*/ 6102493 w 6128435"/>
              <a:gd name="connsiteY136" fmla="*/ 5928602 h 6858000"/>
              <a:gd name="connsiteX137" fmla="*/ 6056863 w 6128435"/>
              <a:gd name="connsiteY137" fmla="*/ 6000643 h 6858000"/>
              <a:gd name="connsiteX138" fmla="*/ 6045436 w 6128435"/>
              <a:gd name="connsiteY138" fmla="*/ 6124480 h 6858000"/>
              <a:gd name="connsiteX139" fmla="*/ 6030489 w 6128435"/>
              <a:gd name="connsiteY139" fmla="*/ 6317666 h 6858000"/>
              <a:gd name="connsiteX140" fmla="*/ 6007492 w 6128435"/>
              <a:gd name="connsiteY140" fmla="*/ 6440818 h 6858000"/>
              <a:gd name="connsiteX141" fmla="*/ 6009467 w 6128435"/>
              <a:gd name="connsiteY141" fmla="*/ 6487076 h 6858000"/>
              <a:gd name="connsiteX142" fmla="*/ 5995064 w 6128435"/>
              <a:gd name="connsiteY142" fmla="*/ 6540791 h 6858000"/>
              <a:gd name="connsiteX143" fmla="*/ 5996309 w 6128435"/>
              <a:gd name="connsiteY143" fmla="*/ 6543961 h 6858000"/>
              <a:gd name="connsiteX144" fmla="*/ 5996048 w 6128435"/>
              <a:gd name="connsiteY144" fmla="*/ 6555444 h 6858000"/>
              <a:gd name="connsiteX145" fmla="*/ 6002524 w 6128435"/>
              <a:gd name="connsiteY145" fmla="*/ 6560188 h 6858000"/>
              <a:gd name="connsiteX146" fmla="*/ 6006823 w 6128435"/>
              <a:gd name="connsiteY146" fmla="*/ 6578546 h 6858000"/>
              <a:gd name="connsiteX147" fmla="*/ 6004510 w 6128435"/>
              <a:gd name="connsiteY147" fmla="*/ 6599256 h 6858000"/>
              <a:gd name="connsiteX148" fmla="*/ 5986207 w 6128435"/>
              <a:gd name="connsiteY148" fmla="*/ 6695855 h 6858000"/>
              <a:gd name="connsiteX149" fmla="*/ 5979428 w 6128435"/>
              <a:gd name="connsiteY149" fmla="*/ 6754678 h 6858000"/>
              <a:gd name="connsiteX150" fmla="*/ 5983398 w 6128435"/>
              <a:gd name="connsiteY150" fmla="*/ 6778641 h 6858000"/>
              <a:gd name="connsiteX151" fmla="*/ 5984543 w 6128435"/>
              <a:gd name="connsiteY151" fmla="*/ 6811016 h 6858000"/>
              <a:gd name="connsiteX152" fmla="*/ 5981802 w 6128435"/>
              <a:gd name="connsiteY152" fmla="*/ 6838578 h 6858000"/>
              <a:gd name="connsiteX153" fmla="*/ 5979671 w 6128435"/>
              <a:gd name="connsiteY153" fmla="*/ 6858000 h 6858000"/>
              <a:gd name="connsiteX154" fmla="*/ 0 w 6128435"/>
              <a:gd name="connsiteY154" fmla="*/ 6858000 h 6858000"/>
              <a:gd name="connsiteX155" fmla="*/ 0 w 6128435"/>
              <a:gd name="connsiteY155"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15966 w 6128435"/>
              <a:gd name="connsiteY134" fmla="*/ 5898387 h 6858000"/>
              <a:gd name="connsiteX135" fmla="*/ 6102493 w 6128435"/>
              <a:gd name="connsiteY135" fmla="*/ 5928602 h 6858000"/>
              <a:gd name="connsiteX136" fmla="*/ 6056863 w 6128435"/>
              <a:gd name="connsiteY136" fmla="*/ 6000643 h 6858000"/>
              <a:gd name="connsiteX137" fmla="*/ 6045436 w 6128435"/>
              <a:gd name="connsiteY137" fmla="*/ 6124480 h 6858000"/>
              <a:gd name="connsiteX138" fmla="*/ 6030489 w 6128435"/>
              <a:gd name="connsiteY138" fmla="*/ 6317666 h 6858000"/>
              <a:gd name="connsiteX139" fmla="*/ 6007492 w 6128435"/>
              <a:gd name="connsiteY139" fmla="*/ 6440818 h 6858000"/>
              <a:gd name="connsiteX140" fmla="*/ 6009467 w 6128435"/>
              <a:gd name="connsiteY140" fmla="*/ 6487076 h 6858000"/>
              <a:gd name="connsiteX141" fmla="*/ 5995064 w 6128435"/>
              <a:gd name="connsiteY141" fmla="*/ 6540791 h 6858000"/>
              <a:gd name="connsiteX142" fmla="*/ 5996309 w 6128435"/>
              <a:gd name="connsiteY142" fmla="*/ 6543961 h 6858000"/>
              <a:gd name="connsiteX143" fmla="*/ 5996048 w 6128435"/>
              <a:gd name="connsiteY143" fmla="*/ 6555444 h 6858000"/>
              <a:gd name="connsiteX144" fmla="*/ 6002524 w 6128435"/>
              <a:gd name="connsiteY144" fmla="*/ 6560188 h 6858000"/>
              <a:gd name="connsiteX145" fmla="*/ 6006823 w 6128435"/>
              <a:gd name="connsiteY145" fmla="*/ 6578546 h 6858000"/>
              <a:gd name="connsiteX146" fmla="*/ 6004510 w 6128435"/>
              <a:gd name="connsiteY146" fmla="*/ 6599256 h 6858000"/>
              <a:gd name="connsiteX147" fmla="*/ 5986207 w 6128435"/>
              <a:gd name="connsiteY147" fmla="*/ 6695855 h 6858000"/>
              <a:gd name="connsiteX148" fmla="*/ 5979428 w 6128435"/>
              <a:gd name="connsiteY148" fmla="*/ 6754678 h 6858000"/>
              <a:gd name="connsiteX149" fmla="*/ 5983398 w 6128435"/>
              <a:gd name="connsiteY149" fmla="*/ 6778641 h 6858000"/>
              <a:gd name="connsiteX150" fmla="*/ 5984543 w 6128435"/>
              <a:gd name="connsiteY150" fmla="*/ 6811016 h 6858000"/>
              <a:gd name="connsiteX151" fmla="*/ 5981802 w 6128435"/>
              <a:gd name="connsiteY151" fmla="*/ 6838578 h 6858000"/>
              <a:gd name="connsiteX152" fmla="*/ 5979671 w 6128435"/>
              <a:gd name="connsiteY152" fmla="*/ 6858000 h 6858000"/>
              <a:gd name="connsiteX153" fmla="*/ 0 w 6128435"/>
              <a:gd name="connsiteY153" fmla="*/ 6858000 h 6858000"/>
              <a:gd name="connsiteX154" fmla="*/ 0 w 6128435"/>
              <a:gd name="connsiteY154" fmla="*/ 0 h 6858000"/>
              <a:gd name="connsiteX0" fmla="*/ 0 w 6128435"/>
              <a:gd name="connsiteY0" fmla="*/ 0 h 6858000"/>
              <a:gd name="connsiteX1" fmla="*/ 4965888 w 6128435"/>
              <a:gd name="connsiteY1" fmla="*/ 0 h 6858000"/>
              <a:gd name="connsiteX2" fmla="*/ 4967767 w 6128435"/>
              <a:gd name="connsiteY2" fmla="*/ 7930 h 6858000"/>
              <a:gd name="connsiteX3" fmla="*/ 4979444 w 6128435"/>
              <a:gd name="connsiteY3" fmla="*/ 43921 h 6858000"/>
              <a:gd name="connsiteX4" fmla="*/ 5021173 w 6128435"/>
              <a:gd name="connsiteY4" fmla="*/ 123738 h 6858000"/>
              <a:gd name="connsiteX5" fmla="*/ 5075458 w 6128435"/>
              <a:gd name="connsiteY5" fmla="*/ 264355 h 6858000"/>
              <a:gd name="connsiteX6" fmla="*/ 5081175 w 6128435"/>
              <a:gd name="connsiteY6" fmla="*/ 277448 h 6858000"/>
              <a:gd name="connsiteX7" fmla="*/ 5097011 w 6128435"/>
              <a:gd name="connsiteY7" fmla="*/ 355616 h 6858000"/>
              <a:gd name="connsiteX8" fmla="*/ 5130982 w 6128435"/>
              <a:gd name="connsiteY8" fmla="*/ 412030 h 6858000"/>
              <a:gd name="connsiteX9" fmla="*/ 5153000 w 6128435"/>
              <a:gd name="connsiteY9" fmla="*/ 507134 h 6858000"/>
              <a:gd name="connsiteX10" fmla="*/ 5171282 w 6128435"/>
              <a:gd name="connsiteY10" fmla="*/ 602071 h 6858000"/>
              <a:gd name="connsiteX11" fmla="*/ 5176196 w 6128435"/>
              <a:gd name="connsiteY11" fmla="*/ 636822 h 6858000"/>
              <a:gd name="connsiteX12" fmla="*/ 5189051 w 6128435"/>
              <a:gd name="connsiteY12" fmla="*/ 782518 h 6858000"/>
              <a:gd name="connsiteX13" fmla="*/ 5210428 w 6128435"/>
              <a:gd name="connsiteY13" fmla="*/ 815772 h 6858000"/>
              <a:gd name="connsiteX14" fmla="*/ 5221088 w 6128435"/>
              <a:gd name="connsiteY14" fmla="*/ 860193 h 6858000"/>
              <a:gd name="connsiteX15" fmla="*/ 5230806 w 6128435"/>
              <a:gd name="connsiteY15" fmla="*/ 961354 h 6858000"/>
              <a:gd name="connsiteX16" fmla="*/ 5201018 w 6128435"/>
              <a:gd name="connsiteY16" fmla="*/ 1095027 h 6858000"/>
              <a:gd name="connsiteX17" fmla="*/ 5202153 w 6128435"/>
              <a:gd name="connsiteY17" fmla="*/ 1133224 h 6858000"/>
              <a:gd name="connsiteX18" fmla="*/ 5207370 w 6128435"/>
              <a:gd name="connsiteY18" fmla="*/ 1138097 h 6858000"/>
              <a:gd name="connsiteX19" fmla="*/ 5189234 w 6128435"/>
              <a:gd name="connsiteY19" fmla="*/ 1193495 h 6858000"/>
              <a:gd name="connsiteX20" fmla="*/ 5202769 w 6128435"/>
              <a:gd name="connsiteY20" fmla="*/ 1269450 h 6858000"/>
              <a:gd name="connsiteX21" fmla="*/ 5225968 w 6128435"/>
              <a:gd name="connsiteY21" fmla="*/ 1357994 h 6858000"/>
              <a:gd name="connsiteX22" fmla="*/ 5233819 w 6128435"/>
              <a:gd name="connsiteY22" fmla="*/ 1380922 h 6858000"/>
              <a:gd name="connsiteX23" fmla="*/ 5237226 w 6128435"/>
              <a:gd name="connsiteY23" fmla="*/ 1441327 h 6858000"/>
              <a:gd name="connsiteX24" fmla="*/ 5255653 w 6128435"/>
              <a:gd name="connsiteY24" fmla="*/ 1524712 h 6858000"/>
              <a:gd name="connsiteX25" fmla="*/ 5263491 w 6128435"/>
              <a:gd name="connsiteY25" fmla="*/ 1642938 h 6858000"/>
              <a:gd name="connsiteX26" fmla="*/ 5261314 w 6128435"/>
              <a:gd name="connsiteY26" fmla="*/ 1689177 h 6858000"/>
              <a:gd name="connsiteX27" fmla="*/ 5259788 w 6128435"/>
              <a:gd name="connsiteY27" fmla="*/ 1768516 h 6858000"/>
              <a:gd name="connsiteX28" fmla="*/ 5255696 w 6128435"/>
              <a:gd name="connsiteY28" fmla="*/ 1953770 h 6858000"/>
              <a:gd name="connsiteX29" fmla="*/ 5252592 w 6128435"/>
              <a:gd name="connsiteY29" fmla="*/ 2092210 h 6858000"/>
              <a:gd name="connsiteX30" fmla="*/ 5264303 w 6128435"/>
              <a:gd name="connsiteY30" fmla="*/ 2225157 h 6858000"/>
              <a:gd name="connsiteX31" fmla="*/ 5254949 w 6128435"/>
              <a:gd name="connsiteY31" fmla="*/ 2236160 h 6858000"/>
              <a:gd name="connsiteX32" fmla="*/ 5250104 w 6128435"/>
              <a:gd name="connsiteY32" fmla="*/ 2249166 h 6858000"/>
              <a:gd name="connsiteX33" fmla="*/ 5251214 w 6128435"/>
              <a:gd name="connsiteY33" fmla="*/ 2250944 h 6858000"/>
              <a:gd name="connsiteX34" fmla="*/ 5250644 w 6128435"/>
              <a:gd name="connsiteY34" fmla="*/ 2266619 h 6858000"/>
              <a:gd name="connsiteX35" fmla="*/ 5293877 w 6128435"/>
              <a:gd name="connsiteY35" fmla="*/ 2368649 h 6858000"/>
              <a:gd name="connsiteX36" fmla="*/ 5311338 w 6128435"/>
              <a:gd name="connsiteY36" fmla="*/ 2404034 h 6858000"/>
              <a:gd name="connsiteX37" fmla="*/ 5338366 w 6128435"/>
              <a:gd name="connsiteY37" fmla="*/ 2465052 h 6858000"/>
              <a:gd name="connsiteX38" fmla="*/ 5371263 w 6128435"/>
              <a:gd name="connsiteY38" fmla="*/ 2586413 h 6858000"/>
              <a:gd name="connsiteX39" fmla="*/ 5407503 w 6128435"/>
              <a:gd name="connsiteY39" fmla="*/ 2786290 h 6858000"/>
              <a:gd name="connsiteX40" fmla="*/ 5407356 w 6128435"/>
              <a:gd name="connsiteY40" fmla="*/ 2787545 h 6858000"/>
              <a:gd name="connsiteX41" fmla="*/ 5411130 w 6128435"/>
              <a:gd name="connsiteY41" fmla="*/ 2788640 h 6858000"/>
              <a:gd name="connsiteX42" fmla="*/ 5416439 w 6128435"/>
              <a:gd name="connsiteY42" fmla="*/ 2805666 h 6858000"/>
              <a:gd name="connsiteX43" fmla="*/ 5416589 w 6128435"/>
              <a:gd name="connsiteY43" fmla="*/ 2810822 h 6858000"/>
              <a:gd name="connsiteX44" fmla="*/ 5418542 w 6128435"/>
              <a:gd name="connsiteY44" fmla="*/ 2817745 h 6858000"/>
              <a:gd name="connsiteX45" fmla="*/ 5418847 w 6128435"/>
              <a:gd name="connsiteY45" fmla="*/ 2817825 h 6858000"/>
              <a:gd name="connsiteX46" fmla="*/ 5457023 w 6128435"/>
              <a:gd name="connsiteY46" fmla="*/ 2858292 h 6858000"/>
              <a:gd name="connsiteX47" fmla="*/ 5479298 w 6128435"/>
              <a:gd name="connsiteY47" fmla="*/ 2947791 h 6858000"/>
              <a:gd name="connsiteX48" fmla="*/ 5481770 w 6128435"/>
              <a:gd name="connsiteY48" fmla="*/ 2951352 h 6858000"/>
              <a:gd name="connsiteX49" fmla="*/ 5482045 w 6128435"/>
              <a:gd name="connsiteY49" fmla="*/ 2984371 h 6858000"/>
              <a:gd name="connsiteX50" fmla="*/ 5482415 w 6128435"/>
              <a:gd name="connsiteY50" fmla="*/ 3004079 h 6858000"/>
              <a:gd name="connsiteX51" fmla="*/ 5503944 w 6128435"/>
              <a:gd name="connsiteY51" fmla="*/ 3123335 h 6858000"/>
              <a:gd name="connsiteX52" fmla="*/ 5516007 w 6128435"/>
              <a:gd name="connsiteY52" fmla="*/ 3258473 h 6858000"/>
              <a:gd name="connsiteX53" fmla="*/ 5566839 w 6128435"/>
              <a:gd name="connsiteY53" fmla="*/ 3345295 h 6858000"/>
              <a:gd name="connsiteX54" fmla="*/ 5589758 w 6128435"/>
              <a:gd name="connsiteY54" fmla="*/ 3506453 h 6858000"/>
              <a:gd name="connsiteX55" fmla="*/ 5596144 w 6128435"/>
              <a:gd name="connsiteY55" fmla="*/ 3534624 h 6858000"/>
              <a:gd name="connsiteX56" fmla="*/ 5597750 w 6128435"/>
              <a:gd name="connsiteY56" fmla="*/ 3534129 h 6858000"/>
              <a:gd name="connsiteX57" fmla="*/ 5599700 w 6128435"/>
              <a:gd name="connsiteY57" fmla="*/ 3547221 h 6858000"/>
              <a:gd name="connsiteX58" fmla="*/ 5615031 w 6128435"/>
              <a:gd name="connsiteY58" fmla="*/ 3557482 h 6858000"/>
              <a:gd name="connsiteX59" fmla="*/ 5618377 w 6128435"/>
              <a:gd name="connsiteY59" fmla="*/ 3588431 h 6858000"/>
              <a:gd name="connsiteX60" fmla="*/ 5612155 w 6128435"/>
              <a:gd name="connsiteY60" fmla="*/ 3589869 h 6858000"/>
              <a:gd name="connsiteX61" fmla="*/ 5620843 w 6128435"/>
              <a:gd name="connsiteY61" fmla="*/ 3606745 h 6858000"/>
              <a:gd name="connsiteX62" fmla="*/ 5655472 w 6128435"/>
              <a:gd name="connsiteY62" fmla="*/ 3678877 h 6858000"/>
              <a:gd name="connsiteX63" fmla="*/ 5680448 w 6128435"/>
              <a:gd name="connsiteY63" fmla="*/ 3717760 h 6858000"/>
              <a:gd name="connsiteX64" fmla="*/ 5683015 w 6128435"/>
              <a:gd name="connsiteY64" fmla="*/ 3762025 h 6858000"/>
              <a:gd name="connsiteX65" fmla="*/ 5696643 w 6128435"/>
              <a:gd name="connsiteY65" fmla="*/ 3773888 h 6858000"/>
              <a:gd name="connsiteX66" fmla="*/ 5699203 w 6128435"/>
              <a:gd name="connsiteY66" fmla="*/ 3775823 h 6858000"/>
              <a:gd name="connsiteX67" fmla="*/ 5704824 w 6128435"/>
              <a:gd name="connsiteY67" fmla="*/ 3785966 h 6858000"/>
              <a:gd name="connsiteX68" fmla="*/ 5712204 w 6128435"/>
              <a:gd name="connsiteY68" fmla="*/ 3785830 h 6858000"/>
              <a:gd name="connsiteX69" fmla="*/ 5724816 w 6128435"/>
              <a:gd name="connsiteY69" fmla="*/ 3798949 h 6858000"/>
              <a:gd name="connsiteX70" fmla="*/ 5733539 w 6128435"/>
              <a:gd name="connsiteY70" fmla="*/ 3818457 h 6858000"/>
              <a:gd name="connsiteX71" fmla="*/ 5768491 w 6128435"/>
              <a:gd name="connsiteY71" fmla="*/ 3914399 h 6858000"/>
              <a:gd name="connsiteX72" fmla="*/ 5793123 w 6128435"/>
              <a:gd name="connsiteY72" fmla="*/ 3969952 h 6858000"/>
              <a:gd name="connsiteX73" fmla="*/ 5808321 w 6128435"/>
              <a:gd name="connsiteY73" fmla="*/ 3988153 h 6858000"/>
              <a:gd name="connsiteX74" fmla="*/ 5825621 w 6128435"/>
              <a:gd name="connsiteY74" fmla="*/ 4015525 h 6858000"/>
              <a:gd name="connsiteX75" fmla="*/ 5860672 w 6128435"/>
              <a:gd name="connsiteY75" fmla="*/ 4061579 h 6858000"/>
              <a:gd name="connsiteX76" fmla="*/ 5872173 w 6128435"/>
              <a:gd name="connsiteY76" fmla="*/ 4088497 h 6858000"/>
              <a:gd name="connsiteX77" fmla="*/ 5883705 w 6128435"/>
              <a:gd name="connsiteY77" fmla="*/ 4101899 h 6858000"/>
              <a:gd name="connsiteX78" fmla="*/ 5885314 w 6128435"/>
              <a:gd name="connsiteY78" fmla="*/ 4108387 h 6858000"/>
              <a:gd name="connsiteX79" fmla="*/ 5894095 w 6128435"/>
              <a:gd name="connsiteY79" fmla="*/ 4128857 h 6858000"/>
              <a:gd name="connsiteX80" fmla="*/ 5898339 w 6128435"/>
              <a:gd name="connsiteY80" fmla="*/ 4140800 h 6858000"/>
              <a:gd name="connsiteX81" fmla="*/ 5899734 w 6128435"/>
              <a:gd name="connsiteY81" fmla="*/ 4145632 h 6858000"/>
              <a:gd name="connsiteX82" fmla="*/ 5903513 w 6128435"/>
              <a:gd name="connsiteY82" fmla="*/ 4187661 h 6858000"/>
              <a:gd name="connsiteX83" fmla="*/ 5917114 w 6128435"/>
              <a:gd name="connsiteY83" fmla="*/ 4213096 h 6858000"/>
              <a:gd name="connsiteX84" fmla="*/ 5921153 w 6128435"/>
              <a:gd name="connsiteY84" fmla="*/ 4236222 h 6858000"/>
              <a:gd name="connsiteX85" fmla="*/ 5924233 w 6128435"/>
              <a:gd name="connsiteY85" fmla="*/ 4242060 h 6858000"/>
              <a:gd name="connsiteX86" fmla="*/ 5928910 w 6128435"/>
              <a:gd name="connsiteY86" fmla="*/ 4300973 h 6858000"/>
              <a:gd name="connsiteX87" fmla="*/ 5939320 w 6128435"/>
              <a:gd name="connsiteY87" fmla="*/ 4340435 h 6858000"/>
              <a:gd name="connsiteX88" fmla="*/ 5946705 w 6128435"/>
              <a:gd name="connsiteY88" fmla="*/ 4428051 h 6858000"/>
              <a:gd name="connsiteX89" fmla="*/ 5949261 w 6128435"/>
              <a:gd name="connsiteY89" fmla="*/ 4449185 h 6858000"/>
              <a:gd name="connsiteX90" fmla="*/ 5957504 w 6128435"/>
              <a:gd name="connsiteY90" fmla="*/ 4465911 h 6858000"/>
              <a:gd name="connsiteX91" fmla="*/ 5964689 w 6128435"/>
              <a:gd name="connsiteY91" fmla="*/ 4468532 h 6858000"/>
              <a:gd name="connsiteX92" fmla="*/ 5967062 w 6128435"/>
              <a:gd name="connsiteY92" fmla="*/ 4479923 h 6858000"/>
              <a:gd name="connsiteX93" fmla="*/ 5968960 w 6128435"/>
              <a:gd name="connsiteY93" fmla="*/ 4482655 h 6858000"/>
              <a:gd name="connsiteX94" fmla="*/ 5978567 w 6128435"/>
              <a:gd name="connsiteY94" fmla="*/ 4498605 h 6858000"/>
              <a:gd name="connsiteX95" fmla="*/ 5980106 w 6128435"/>
              <a:gd name="connsiteY95" fmla="*/ 4585087 h 6858000"/>
              <a:gd name="connsiteX96" fmla="*/ 5998138 w 6128435"/>
              <a:gd name="connsiteY96" fmla="*/ 4697518 h 6858000"/>
              <a:gd name="connsiteX97" fmla="*/ 6013516 w 6128435"/>
              <a:gd name="connsiteY97" fmla="*/ 4786619 h 6858000"/>
              <a:gd name="connsiteX98" fmla="*/ 6025404 w 6128435"/>
              <a:gd name="connsiteY98" fmla="*/ 4858148 h 6858000"/>
              <a:gd name="connsiteX99" fmla="*/ 6007749 w 6128435"/>
              <a:gd name="connsiteY99" fmla="*/ 4964715 h 6858000"/>
              <a:gd name="connsiteX100" fmla="*/ 6005269 w 6128435"/>
              <a:gd name="connsiteY100" fmla="*/ 5150567 h 6858000"/>
              <a:gd name="connsiteX101" fmla="*/ 6001127 w 6128435"/>
              <a:gd name="connsiteY101" fmla="*/ 5164609 h 6858000"/>
              <a:gd name="connsiteX102" fmla="*/ 5996647 w 6128435"/>
              <a:gd name="connsiteY102" fmla="*/ 5185640 h 6858000"/>
              <a:gd name="connsiteX103" fmla="*/ 5998514 w 6128435"/>
              <a:gd name="connsiteY103" fmla="*/ 5189673 h 6858000"/>
              <a:gd name="connsiteX104" fmla="*/ 5995970 w 6128435"/>
              <a:gd name="connsiteY104" fmla="*/ 5221547 h 6858000"/>
              <a:gd name="connsiteX105" fmla="*/ 5997218 w 6128435"/>
              <a:gd name="connsiteY105" fmla="*/ 5222031 h 6858000"/>
              <a:gd name="connsiteX106" fmla="*/ 6002116 w 6128435"/>
              <a:gd name="connsiteY106" fmla="*/ 5231223 h 6858000"/>
              <a:gd name="connsiteX107" fmla="*/ 6008541 w 6128435"/>
              <a:gd name="connsiteY107" fmla="*/ 5248680 h 6858000"/>
              <a:gd name="connsiteX108" fmla="*/ 6039260 w 6128435"/>
              <a:gd name="connsiteY108" fmla="*/ 5289518 h 6858000"/>
              <a:gd name="connsiteX109" fmla="*/ 6036748 w 6128435"/>
              <a:gd name="connsiteY109" fmla="*/ 5322752 h 6858000"/>
              <a:gd name="connsiteX110" fmla="*/ 6036943 w 6128435"/>
              <a:gd name="connsiteY110" fmla="*/ 5329480 h 6858000"/>
              <a:gd name="connsiteX111" fmla="*/ 6037236 w 6128435"/>
              <a:gd name="connsiteY111" fmla="*/ 5329634 h 6858000"/>
              <a:gd name="connsiteX112" fmla="*/ 6038019 w 6128435"/>
              <a:gd name="connsiteY112" fmla="*/ 5336764 h 6858000"/>
              <a:gd name="connsiteX113" fmla="*/ 6037298 w 6128435"/>
              <a:gd name="connsiteY113" fmla="*/ 5341753 h 6858000"/>
              <a:gd name="connsiteX114" fmla="*/ 6037677 w 6128435"/>
              <a:gd name="connsiteY114" fmla="*/ 5354807 h 6858000"/>
              <a:gd name="connsiteX115" fmla="*/ 6039728 w 6128435"/>
              <a:gd name="connsiteY115" fmla="*/ 5359416 h 6858000"/>
              <a:gd name="connsiteX116" fmla="*/ 6043311 w 6128435"/>
              <a:gd name="connsiteY116" fmla="*/ 5361407 h 6858000"/>
              <a:gd name="connsiteX117" fmla="*/ 6042954 w 6128435"/>
              <a:gd name="connsiteY117" fmla="*/ 5362576 h 6858000"/>
              <a:gd name="connsiteX118" fmla="*/ 6053435 w 6128435"/>
              <a:gd name="connsiteY118" fmla="*/ 5387547 h 6858000"/>
              <a:gd name="connsiteX119" fmla="*/ 6065933 w 6128435"/>
              <a:gd name="connsiteY119" fmla="*/ 5443002 h 6858000"/>
              <a:gd name="connsiteX120" fmla="*/ 6068640 w 6128435"/>
              <a:gd name="connsiteY120" fmla="*/ 5474503 h 6858000"/>
              <a:gd name="connsiteX121" fmla="*/ 6080922 w 6128435"/>
              <a:gd name="connsiteY121" fmla="*/ 5561070 h 6858000"/>
              <a:gd name="connsiteX122" fmla="*/ 6096949 w 6128435"/>
              <a:gd name="connsiteY122" fmla="*/ 5648179 h 6858000"/>
              <a:gd name="connsiteX123" fmla="*/ 6125703 w 6128435"/>
              <a:gd name="connsiteY123" fmla="*/ 5692894 h 6858000"/>
              <a:gd name="connsiteX124" fmla="*/ 6126670 w 6128435"/>
              <a:gd name="connsiteY124" fmla="*/ 5697882 h 6858000"/>
              <a:gd name="connsiteX125" fmla="*/ 6124061 w 6128435"/>
              <a:gd name="connsiteY125" fmla="*/ 5710294 h 6858000"/>
              <a:gd name="connsiteX126" fmla="*/ 6122213 w 6128435"/>
              <a:gd name="connsiteY126" fmla="*/ 5714762 h 6858000"/>
              <a:gd name="connsiteX127" fmla="*/ 6121353 w 6128435"/>
              <a:gd name="connsiteY127" fmla="*/ 5721725 h 6858000"/>
              <a:gd name="connsiteX128" fmla="*/ 6121607 w 6128435"/>
              <a:gd name="connsiteY128" fmla="*/ 5721959 h 6858000"/>
              <a:gd name="connsiteX129" fmla="*/ 6120262 w 6128435"/>
              <a:gd name="connsiteY129" fmla="*/ 5728358 h 6858000"/>
              <a:gd name="connsiteX130" fmla="*/ 6110194 w 6128435"/>
              <a:gd name="connsiteY130" fmla="*/ 5758853 h 6858000"/>
              <a:gd name="connsiteX131" fmla="*/ 6127519 w 6128435"/>
              <a:gd name="connsiteY131" fmla="*/ 5865775 h 6858000"/>
              <a:gd name="connsiteX132" fmla="*/ 6128435 w 6128435"/>
              <a:gd name="connsiteY132" fmla="*/ 5870164 h 6858000"/>
              <a:gd name="connsiteX133" fmla="*/ 6119217 w 6128435"/>
              <a:gd name="connsiteY133" fmla="*/ 5888542 h 6858000"/>
              <a:gd name="connsiteX134" fmla="*/ 6102493 w 6128435"/>
              <a:gd name="connsiteY134" fmla="*/ 5928602 h 6858000"/>
              <a:gd name="connsiteX135" fmla="*/ 6056863 w 6128435"/>
              <a:gd name="connsiteY135" fmla="*/ 6000643 h 6858000"/>
              <a:gd name="connsiteX136" fmla="*/ 6045436 w 6128435"/>
              <a:gd name="connsiteY136" fmla="*/ 6124480 h 6858000"/>
              <a:gd name="connsiteX137" fmla="*/ 6030489 w 6128435"/>
              <a:gd name="connsiteY137" fmla="*/ 6317666 h 6858000"/>
              <a:gd name="connsiteX138" fmla="*/ 6007492 w 6128435"/>
              <a:gd name="connsiteY138" fmla="*/ 6440818 h 6858000"/>
              <a:gd name="connsiteX139" fmla="*/ 6009467 w 6128435"/>
              <a:gd name="connsiteY139" fmla="*/ 6487076 h 6858000"/>
              <a:gd name="connsiteX140" fmla="*/ 5995064 w 6128435"/>
              <a:gd name="connsiteY140" fmla="*/ 6540791 h 6858000"/>
              <a:gd name="connsiteX141" fmla="*/ 5996309 w 6128435"/>
              <a:gd name="connsiteY141" fmla="*/ 6543961 h 6858000"/>
              <a:gd name="connsiteX142" fmla="*/ 5996048 w 6128435"/>
              <a:gd name="connsiteY142" fmla="*/ 6555444 h 6858000"/>
              <a:gd name="connsiteX143" fmla="*/ 6002524 w 6128435"/>
              <a:gd name="connsiteY143" fmla="*/ 6560188 h 6858000"/>
              <a:gd name="connsiteX144" fmla="*/ 6006823 w 6128435"/>
              <a:gd name="connsiteY144" fmla="*/ 6578546 h 6858000"/>
              <a:gd name="connsiteX145" fmla="*/ 6004510 w 6128435"/>
              <a:gd name="connsiteY145" fmla="*/ 6599256 h 6858000"/>
              <a:gd name="connsiteX146" fmla="*/ 5986207 w 6128435"/>
              <a:gd name="connsiteY146" fmla="*/ 6695855 h 6858000"/>
              <a:gd name="connsiteX147" fmla="*/ 5979428 w 6128435"/>
              <a:gd name="connsiteY147" fmla="*/ 6754678 h 6858000"/>
              <a:gd name="connsiteX148" fmla="*/ 5983398 w 6128435"/>
              <a:gd name="connsiteY148" fmla="*/ 6778641 h 6858000"/>
              <a:gd name="connsiteX149" fmla="*/ 5984543 w 6128435"/>
              <a:gd name="connsiteY149" fmla="*/ 6811016 h 6858000"/>
              <a:gd name="connsiteX150" fmla="*/ 5981802 w 6128435"/>
              <a:gd name="connsiteY150" fmla="*/ 6838578 h 6858000"/>
              <a:gd name="connsiteX151" fmla="*/ 5979671 w 6128435"/>
              <a:gd name="connsiteY151" fmla="*/ 6858000 h 6858000"/>
              <a:gd name="connsiteX152" fmla="*/ 0 w 6128435"/>
              <a:gd name="connsiteY152" fmla="*/ 6858000 h 6858000"/>
              <a:gd name="connsiteX153" fmla="*/ 0 w 6128435"/>
              <a:gd name="connsiteY15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16589 w 6127519"/>
              <a:gd name="connsiteY43" fmla="*/ 2810822 h 6858000"/>
              <a:gd name="connsiteX44" fmla="*/ 5418542 w 6127519"/>
              <a:gd name="connsiteY44" fmla="*/ 2817745 h 6858000"/>
              <a:gd name="connsiteX45" fmla="*/ 5418847 w 6127519"/>
              <a:gd name="connsiteY45" fmla="*/ 2817825 h 6858000"/>
              <a:gd name="connsiteX46" fmla="*/ 5457023 w 6127519"/>
              <a:gd name="connsiteY46" fmla="*/ 2858292 h 6858000"/>
              <a:gd name="connsiteX47" fmla="*/ 5479298 w 6127519"/>
              <a:gd name="connsiteY47" fmla="*/ 2947791 h 6858000"/>
              <a:gd name="connsiteX48" fmla="*/ 5481770 w 6127519"/>
              <a:gd name="connsiteY48" fmla="*/ 2951352 h 6858000"/>
              <a:gd name="connsiteX49" fmla="*/ 5482045 w 6127519"/>
              <a:gd name="connsiteY49" fmla="*/ 2984371 h 6858000"/>
              <a:gd name="connsiteX50" fmla="*/ 5482415 w 6127519"/>
              <a:gd name="connsiteY50" fmla="*/ 3004079 h 6858000"/>
              <a:gd name="connsiteX51" fmla="*/ 5503944 w 6127519"/>
              <a:gd name="connsiteY51" fmla="*/ 3123335 h 6858000"/>
              <a:gd name="connsiteX52" fmla="*/ 5516007 w 6127519"/>
              <a:gd name="connsiteY52" fmla="*/ 3258473 h 6858000"/>
              <a:gd name="connsiteX53" fmla="*/ 5566839 w 6127519"/>
              <a:gd name="connsiteY53" fmla="*/ 3345295 h 6858000"/>
              <a:gd name="connsiteX54" fmla="*/ 5589758 w 6127519"/>
              <a:gd name="connsiteY54" fmla="*/ 3506453 h 6858000"/>
              <a:gd name="connsiteX55" fmla="*/ 5596144 w 6127519"/>
              <a:gd name="connsiteY55" fmla="*/ 3534624 h 6858000"/>
              <a:gd name="connsiteX56" fmla="*/ 5597750 w 6127519"/>
              <a:gd name="connsiteY56" fmla="*/ 3534129 h 6858000"/>
              <a:gd name="connsiteX57" fmla="*/ 5599700 w 6127519"/>
              <a:gd name="connsiteY57" fmla="*/ 3547221 h 6858000"/>
              <a:gd name="connsiteX58" fmla="*/ 5615031 w 6127519"/>
              <a:gd name="connsiteY58" fmla="*/ 3557482 h 6858000"/>
              <a:gd name="connsiteX59" fmla="*/ 5618377 w 6127519"/>
              <a:gd name="connsiteY59" fmla="*/ 3588431 h 6858000"/>
              <a:gd name="connsiteX60" fmla="*/ 5612155 w 6127519"/>
              <a:gd name="connsiteY60" fmla="*/ 3589869 h 6858000"/>
              <a:gd name="connsiteX61" fmla="*/ 5620843 w 6127519"/>
              <a:gd name="connsiteY61" fmla="*/ 3606745 h 6858000"/>
              <a:gd name="connsiteX62" fmla="*/ 5655472 w 6127519"/>
              <a:gd name="connsiteY62" fmla="*/ 3678877 h 6858000"/>
              <a:gd name="connsiteX63" fmla="*/ 5680448 w 6127519"/>
              <a:gd name="connsiteY63" fmla="*/ 3717760 h 6858000"/>
              <a:gd name="connsiteX64" fmla="*/ 5683015 w 6127519"/>
              <a:gd name="connsiteY64" fmla="*/ 3762025 h 6858000"/>
              <a:gd name="connsiteX65" fmla="*/ 5696643 w 6127519"/>
              <a:gd name="connsiteY65" fmla="*/ 3773888 h 6858000"/>
              <a:gd name="connsiteX66" fmla="*/ 5699203 w 6127519"/>
              <a:gd name="connsiteY66" fmla="*/ 3775823 h 6858000"/>
              <a:gd name="connsiteX67" fmla="*/ 5704824 w 6127519"/>
              <a:gd name="connsiteY67" fmla="*/ 3785966 h 6858000"/>
              <a:gd name="connsiteX68" fmla="*/ 5712204 w 6127519"/>
              <a:gd name="connsiteY68" fmla="*/ 3785830 h 6858000"/>
              <a:gd name="connsiteX69" fmla="*/ 5724816 w 6127519"/>
              <a:gd name="connsiteY69" fmla="*/ 3798949 h 6858000"/>
              <a:gd name="connsiteX70" fmla="*/ 5733539 w 6127519"/>
              <a:gd name="connsiteY70" fmla="*/ 3818457 h 6858000"/>
              <a:gd name="connsiteX71" fmla="*/ 5768491 w 6127519"/>
              <a:gd name="connsiteY71" fmla="*/ 3914399 h 6858000"/>
              <a:gd name="connsiteX72" fmla="*/ 5793123 w 6127519"/>
              <a:gd name="connsiteY72" fmla="*/ 3969952 h 6858000"/>
              <a:gd name="connsiteX73" fmla="*/ 5808321 w 6127519"/>
              <a:gd name="connsiteY73" fmla="*/ 3988153 h 6858000"/>
              <a:gd name="connsiteX74" fmla="*/ 5825621 w 6127519"/>
              <a:gd name="connsiteY74" fmla="*/ 4015525 h 6858000"/>
              <a:gd name="connsiteX75" fmla="*/ 5860672 w 6127519"/>
              <a:gd name="connsiteY75" fmla="*/ 4061579 h 6858000"/>
              <a:gd name="connsiteX76" fmla="*/ 5872173 w 6127519"/>
              <a:gd name="connsiteY76" fmla="*/ 4088497 h 6858000"/>
              <a:gd name="connsiteX77" fmla="*/ 5883705 w 6127519"/>
              <a:gd name="connsiteY77" fmla="*/ 4101899 h 6858000"/>
              <a:gd name="connsiteX78" fmla="*/ 5885314 w 6127519"/>
              <a:gd name="connsiteY78" fmla="*/ 4108387 h 6858000"/>
              <a:gd name="connsiteX79" fmla="*/ 5894095 w 6127519"/>
              <a:gd name="connsiteY79" fmla="*/ 4128857 h 6858000"/>
              <a:gd name="connsiteX80" fmla="*/ 5898339 w 6127519"/>
              <a:gd name="connsiteY80" fmla="*/ 4140800 h 6858000"/>
              <a:gd name="connsiteX81" fmla="*/ 5899734 w 6127519"/>
              <a:gd name="connsiteY81" fmla="*/ 4145632 h 6858000"/>
              <a:gd name="connsiteX82" fmla="*/ 5903513 w 6127519"/>
              <a:gd name="connsiteY82" fmla="*/ 4187661 h 6858000"/>
              <a:gd name="connsiteX83" fmla="*/ 5917114 w 6127519"/>
              <a:gd name="connsiteY83" fmla="*/ 4213096 h 6858000"/>
              <a:gd name="connsiteX84" fmla="*/ 5921153 w 6127519"/>
              <a:gd name="connsiteY84" fmla="*/ 4236222 h 6858000"/>
              <a:gd name="connsiteX85" fmla="*/ 5924233 w 6127519"/>
              <a:gd name="connsiteY85" fmla="*/ 4242060 h 6858000"/>
              <a:gd name="connsiteX86" fmla="*/ 5928910 w 6127519"/>
              <a:gd name="connsiteY86" fmla="*/ 4300973 h 6858000"/>
              <a:gd name="connsiteX87" fmla="*/ 5939320 w 6127519"/>
              <a:gd name="connsiteY87" fmla="*/ 4340435 h 6858000"/>
              <a:gd name="connsiteX88" fmla="*/ 5946705 w 6127519"/>
              <a:gd name="connsiteY88" fmla="*/ 4428051 h 6858000"/>
              <a:gd name="connsiteX89" fmla="*/ 5949261 w 6127519"/>
              <a:gd name="connsiteY89" fmla="*/ 4449185 h 6858000"/>
              <a:gd name="connsiteX90" fmla="*/ 5957504 w 6127519"/>
              <a:gd name="connsiteY90" fmla="*/ 4465911 h 6858000"/>
              <a:gd name="connsiteX91" fmla="*/ 5964689 w 6127519"/>
              <a:gd name="connsiteY91" fmla="*/ 4468532 h 6858000"/>
              <a:gd name="connsiteX92" fmla="*/ 5967062 w 6127519"/>
              <a:gd name="connsiteY92" fmla="*/ 4479923 h 6858000"/>
              <a:gd name="connsiteX93" fmla="*/ 5968960 w 6127519"/>
              <a:gd name="connsiteY93" fmla="*/ 4482655 h 6858000"/>
              <a:gd name="connsiteX94" fmla="*/ 5978567 w 6127519"/>
              <a:gd name="connsiteY94" fmla="*/ 4498605 h 6858000"/>
              <a:gd name="connsiteX95" fmla="*/ 5980106 w 6127519"/>
              <a:gd name="connsiteY95" fmla="*/ 4585087 h 6858000"/>
              <a:gd name="connsiteX96" fmla="*/ 5998138 w 6127519"/>
              <a:gd name="connsiteY96" fmla="*/ 4697518 h 6858000"/>
              <a:gd name="connsiteX97" fmla="*/ 6013516 w 6127519"/>
              <a:gd name="connsiteY97" fmla="*/ 4786619 h 6858000"/>
              <a:gd name="connsiteX98" fmla="*/ 6025404 w 6127519"/>
              <a:gd name="connsiteY98" fmla="*/ 4858148 h 6858000"/>
              <a:gd name="connsiteX99" fmla="*/ 6007749 w 6127519"/>
              <a:gd name="connsiteY99" fmla="*/ 4964715 h 6858000"/>
              <a:gd name="connsiteX100" fmla="*/ 6005269 w 6127519"/>
              <a:gd name="connsiteY100" fmla="*/ 5150567 h 6858000"/>
              <a:gd name="connsiteX101" fmla="*/ 6001127 w 6127519"/>
              <a:gd name="connsiteY101" fmla="*/ 5164609 h 6858000"/>
              <a:gd name="connsiteX102" fmla="*/ 5996647 w 6127519"/>
              <a:gd name="connsiteY102" fmla="*/ 5185640 h 6858000"/>
              <a:gd name="connsiteX103" fmla="*/ 5998514 w 6127519"/>
              <a:gd name="connsiteY103" fmla="*/ 5189673 h 6858000"/>
              <a:gd name="connsiteX104" fmla="*/ 5995970 w 6127519"/>
              <a:gd name="connsiteY104" fmla="*/ 5221547 h 6858000"/>
              <a:gd name="connsiteX105" fmla="*/ 5997218 w 6127519"/>
              <a:gd name="connsiteY105" fmla="*/ 5222031 h 6858000"/>
              <a:gd name="connsiteX106" fmla="*/ 6002116 w 6127519"/>
              <a:gd name="connsiteY106" fmla="*/ 5231223 h 6858000"/>
              <a:gd name="connsiteX107" fmla="*/ 6008541 w 6127519"/>
              <a:gd name="connsiteY107" fmla="*/ 5248680 h 6858000"/>
              <a:gd name="connsiteX108" fmla="*/ 6039260 w 6127519"/>
              <a:gd name="connsiteY108" fmla="*/ 5289518 h 6858000"/>
              <a:gd name="connsiteX109" fmla="*/ 6036748 w 6127519"/>
              <a:gd name="connsiteY109" fmla="*/ 5322752 h 6858000"/>
              <a:gd name="connsiteX110" fmla="*/ 6036943 w 6127519"/>
              <a:gd name="connsiteY110" fmla="*/ 5329480 h 6858000"/>
              <a:gd name="connsiteX111" fmla="*/ 6037236 w 6127519"/>
              <a:gd name="connsiteY111" fmla="*/ 5329634 h 6858000"/>
              <a:gd name="connsiteX112" fmla="*/ 6038019 w 6127519"/>
              <a:gd name="connsiteY112" fmla="*/ 5336764 h 6858000"/>
              <a:gd name="connsiteX113" fmla="*/ 6037298 w 6127519"/>
              <a:gd name="connsiteY113" fmla="*/ 5341753 h 6858000"/>
              <a:gd name="connsiteX114" fmla="*/ 6037677 w 6127519"/>
              <a:gd name="connsiteY114" fmla="*/ 5354807 h 6858000"/>
              <a:gd name="connsiteX115" fmla="*/ 6039728 w 6127519"/>
              <a:gd name="connsiteY115" fmla="*/ 5359416 h 6858000"/>
              <a:gd name="connsiteX116" fmla="*/ 6043311 w 6127519"/>
              <a:gd name="connsiteY116" fmla="*/ 5361407 h 6858000"/>
              <a:gd name="connsiteX117" fmla="*/ 6042954 w 6127519"/>
              <a:gd name="connsiteY117" fmla="*/ 5362576 h 6858000"/>
              <a:gd name="connsiteX118" fmla="*/ 6053435 w 6127519"/>
              <a:gd name="connsiteY118" fmla="*/ 5387547 h 6858000"/>
              <a:gd name="connsiteX119" fmla="*/ 6065933 w 6127519"/>
              <a:gd name="connsiteY119" fmla="*/ 5443002 h 6858000"/>
              <a:gd name="connsiteX120" fmla="*/ 6068640 w 6127519"/>
              <a:gd name="connsiteY120" fmla="*/ 5474503 h 6858000"/>
              <a:gd name="connsiteX121" fmla="*/ 6080922 w 6127519"/>
              <a:gd name="connsiteY121" fmla="*/ 5561070 h 6858000"/>
              <a:gd name="connsiteX122" fmla="*/ 6096949 w 6127519"/>
              <a:gd name="connsiteY122" fmla="*/ 5648179 h 6858000"/>
              <a:gd name="connsiteX123" fmla="*/ 6125703 w 6127519"/>
              <a:gd name="connsiteY123" fmla="*/ 5692894 h 6858000"/>
              <a:gd name="connsiteX124" fmla="*/ 6126670 w 6127519"/>
              <a:gd name="connsiteY124" fmla="*/ 5697882 h 6858000"/>
              <a:gd name="connsiteX125" fmla="*/ 6124061 w 6127519"/>
              <a:gd name="connsiteY125" fmla="*/ 5710294 h 6858000"/>
              <a:gd name="connsiteX126" fmla="*/ 6122213 w 6127519"/>
              <a:gd name="connsiteY126" fmla="*/ 5714762 h 6858000"/>
              <a:gd name="connsiteX127" fmla="*/ 6121353 w 6127519"/>
              <a:gd name="connsiteY127" fmla="*/ 5721725 h 6858000"/>
              <a:gd name="connsiteX128" fmla="*/ 6121607 w 6127519"/>
              <a:gd name="connsiteY128" fmla="*/ 5721959 h 6858000"/>
              <a:gd name="connsiteX129" fmla="*/ 6120262 w 6127519"/>
              <a:gd name="connsiteY129" fmla="*/ 5728358 h 6858000"/>
              <a:gd name="connsiteX130" fmla="*/ 6110194 w 6127519"/>
              <a:gd name="connsiteY130" fmla="*/ 5758853 h 6858000"/>
              <a:gd name="connsiteX131" fmla="*/ 6127519 w 6127519"/>
              <a:gd name="connsiteY131" fmla="*/ 5865775 h 6858000"/>
              <a:gd name="connsiteX132" fmla="*/ 6119217 w 6127519"/>
              <a:gd name="connsiteY132" fmla="*/ 5888542 h 6858000"/>
              <a:gd name="connsiteX133" fmla="*/ 6102493 w 6127519"/>
              <a:gd name="connsiteY133" fmla="*/ 5928602 h 6858000"/>
              <a:gd name="connsiteX134" fmla="*/ 6056863 w 6127519"/>
              <a:gd name="connsiteY134" fmla="*/ 6000643 h 6858000"/>
              <a:gd name="connsiteX135" fmla="*/ 6045436 w 6127519"/>
              <a:gd name="connsiteY135" fmla="*/ 6124480 h 6858000"/>
              <a:gd name="connsiteX136" fmla="*/ 6030489 w 6127519"/>
              <a:gd name="connsiteY136" fmla="*/ 6317666 h 6858000"/>
              <a:gd name="connsiteX137" fmla="*/ 6007492 w 6127519"/>
              <a:gd name="connsiteY137" fmla="*/ 6440818 h 6858000"/>
              <a:gd name="connsiteX138" fmla="*/ 6009467 w 6127519"/>
              <a:gd name="connsiteY138" fmla="*/ 6487076 h 6858000"/>
              <a:gd name="connsiteX139" fmla="*/ 5995064 w 6127519"/>
              <a:gd name="connsiteY139" fmla="*/ 6540791 h 6858000"/>
              <a:gd name="connsiteX140" fmla="*/ 5996309 w 6127519"/>
              <a:gd name="connsiteY140" fmla="*/ 6543961 h 6858000"/>
              <a:gd name="connsiteX141" fmla="*/ 5996048 w 6127519"/>
              <a:gd name="connsiteY141" fmla="*/ 6555444 h 6858000"/>
              <a:gd name="connsiteX142" fmla="*/ 6002524 w 6127519"/>
              <a:gd name="connsiteY142" fmla="*/ 6560188 h 6858000"/>
              <a:gd name="connsiteX143" fmla="*/ 6006823 w 6127519"/>
              <a:gd name="connsiteY143" fmla="*/ 6578546 h 6858000"/>
              <a:gd name="connsiteX144" fmla="*/ 6004510 w 6127519"/>
              <a:gd name="connsiteY144" fmla="*/ 6599256 h 6858000"/>
              <a:gd name="connsiteX145" fmla="*/ 5986207 w 6127519"/>
              <a:gd name="connsiteY145" fmla="*/ 6695855 h 6858000"/>
              <a:gd name="connsiteX146" fmla="*/ 5979428 w 6127519"/>
              <a:gd name="connsiteY146" fmla="*/ 6754678 h 6858000"/>
              <a:gd name="connsiteX147" fmla="*/ 5983398 w 6127519"/>
              <a:gd name="connsiteY147" fmla="*/ 6778641 h 6858000"/>
              <a:gd name="connsiteX148" fmla="*/ 5984543 w 6127519"/>
              <a:gd name="connsiteY148" fmla="*/ 6811016 h 6858000"/>
              <a:gd name="connsiteX149" fmla="*/ 5981802 w 6127519"/>
              <a:gd name="connsiteY149" fmla="*/ 6838578 h 6858000"/>
              <a:gd name="connsiteX150" fmla="*/ 5979671 w 6127519"/>
              <a:gd name="connsiteY150" fmla="*/ 6858000 h 6858000"/>
              <a:gd name="connsiteX151" fmla="*/ 0 w 6127519"/>
              <a:gd name="connsiteY151" fmla="*/ 6858000 h 6858000"/>
              <a:gd name="connsiteX152" fmla="*/ 0 w 612751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08541 w 6127689"/>
              <a:gd name="connsiteY107" fmla="*/ 5248680 h 6858000"/>
              <a:gd name="connsiteX108" fmla="*/ 6039260 w 6127689"/>
              <a:gd name="connsiteY108" fmla="*/ 5289518 h 6858000"/>
              <a:gd name="connsiteX109" fmla="*/ 6036748 w 6127689"/>
              <a:gd name="connsiteY109" fmla="*/ 5322752 h 6858000"/>
              <a:gd name="connsiteX110" fmla="*/ 6036943 w 6127689"/>
              <a:gd name="connsiteY110" fmla="*/ 5329480 h 6858000"/>
              <a:gd name="connsiteX111" fmla="*/ 6037236 w 6127689"/>
              <a:gd name="connsiteY111" fmla="*/ 5329634 h 6858000"/>
              <a:gd name="connsiteX112" fmla="*/ 6038019 w 6127689"/>
              <a:gd name="connsiteY112" fmla="*/ 5336764 h 6858000"/>
              <a:gd name="connsiteX113" fmla="*/ 6037298 w 6127689"/>
              <a:gd name="connsiteY113" fmla="*/ 5341753 h 6858000"/>
              <a:gd name="connsiteX114" fmla="*/ 6037677 w 6127689"/>
              <a:gd name="connsiteY114" fmla="*/ 5354807 h 6858000"/>
              <a:gd name="connsiteX115" fmla="*/ 6039728 w 6127689"/>
              <a:gd name="connsiteY115" fmla="*/ 5359416 h 6858000"/>
              <a:gd name="connsiteX116" fmla="*/ 6043311 w 6127689"/>
              <a:gd name="connsiteY116" fmla="*/ 5361407 h 6858000"/>
              <a:gd name="connsiteX117" fmla="*/ 6042954 w 6127689"/>
              <a:gd name="connsiteY117" fmla="*/ 5362576 h 6858000"/>
              <a:gd name="connsiteX118" fmla="*/ 6053435 w 6127689"/>
              <a:gd name="connsiteY118" fmla="*/ 5387547 h 6858000"/>
              <a:gd name="connsiteX119" fmla="*/ 6065933 w 6127689"/>
              <a:gd name="connsiteY119" fmla="*/ 5443002 h 6858000"/>
              <a:gd name="connsiteX120" fmla="*/ 6068640 w 6127689"/>
              <a:gd name="connsiteY120" fmla="*/ 5474503 h 6858000"/>
              <a:gd name="connsiteX121" fmla="*/ 6080922 w 6127689"/>
              <a:gd name="connsiteY121" fmla="*/ 5561070 h 6858000"/>
              <a:gd name="connsiteX122" fmla="*/ 6096949 w 6127689"/>
              <a:gd name="connsiteY122" fmla="*/ 5648179 h 6858000"/>
              <a:gd name="connsiteX123" fmla="*/ 6125703 w 6127689"/>
              <a:gd name="connsiteY123" fmla="*/ 5692894 h 6858000"/>
              <a:gd name="connsiteX124" fmla="*/ 6126670 w 6127689"/>
              <a:gd name="connsiteY124" fmla="*/ 5697882 h 6858000"/>
              <a:gd name="connsiteX125" fmla="*/ 6124061 w 6127689"/>
              <a:gd name="connsiteY125" fmla="*/ 5710294 h 6858000"/>
              <a:gd name="connsiteX126" fmla="*/ 6122213 w 6127689"/>
              <a:gd name="connsiteY126" fmla="*/ 5714762 h 6858000"/>
              <a:gd name="connsiteX127" fmla="*/ 6121353 w 6127689"/>
              <a:gd name="connsiteY127" fmla="*/ 5721725 h 6858000"/>
              <a:gd name="connsiteX128" fmla="*/ 6121607 w 6127689"/>
              <a:gd name="connsiteY128" fmla="*/ 5721959 h 6858000"/>
              <a:gd name="connsiteX129" fmla="*/ 6120262 w 6127689"/>
              <a:gd name="connsiteY129" fmla="*/ 5728358 h 6858000"/>
              <a:gd name="connsiteX130" fmla="*/ 6127024 w 6127689"/>
              <a:gd name="connsiteY130" fmla="*/ 5786902 h 6858000"/>
              <a:gd name="connsiteX131" fmla="*/ 6127519 w 6127689"/>
              <a:gd name="connsiteY131" fmla="*/ 5865775 h 6858000"/>
              <a:gd name="connsiteX132" fmla="*/ 6119217 w 6127689"/>
              <a:gd name="connsiteY132" fmla="*/ 5888542 h 6858000"/>
              <a:gd name="connsiteX133" fmla="*/ 6102493 w 6127689"/>
              <a:gd name="connsiteY133" fmla="*/ 5928602 h 6858000"/>
              <a:gd name="connsiteX134" fmla="*/ 6056863 w 6127689"/>
              <a:gd name="connsiteY134" fmla="*/ 6000643 h 6858000"/>
              <a:gd name="connsiteX135" fmla="*/ 6045436 w 6127689"/>
              <a:gd name="connsiteY135" fmla="*/ 6124480 h 6858000"/>
              <a:gd name="connsiteX136" fmla="*/ 6030489 w 6127689"/>
              <a:gd name="connsiteY136" fmla="*/ 6317666 h 6858000"/>
              <a:gd name="connsiteX137" fmla="*/ 6007492 w 6127689"/>
              <a:gd name="connsiteY137" fmla="*/ 6440818 h 6858000"/>
              <a:gd name="connsiteX138" fmla="*/ 6009467 w 6127689"/>
              <a:gd name="connsiteY138" fmla="*/ 6487076 h 6858000"/>
              <a:gd name="connsiteX139" fmla="*/ 5995064 w 6127689"/>
              <a:gd name="connsiteY139" fmla="*/ 6540791 h 6858000"/>
              <a:gd name="connsiteX140" fmla="*/ 5996309 w 6127689"/>
              <a:gd name="connsiteY140" fmla="*/ 6543961 h 6858000"/>
              <a:gd name="connsiteX141" fmla="*/ 5996048 w 6127689"/>
              <a:gd name="connsiteY141" fmla="*/ 6555444 h 6858000"/>
              <a:gd name="connsiteX142" fmla="*/ 6002524 w 6127689"/>
              <a:gd name="connsiteY142" fmla="*/ 6560188 h 6858000"/>
              <a:gd name="connsiteX143" fmla="*/ 6006823 w 6127689"/>
              <a:gd name="connsiteY143" fmla="*/ 6578546 h 6858000"/>
              <a:gd name="connsiteX144" fmla="*/ 6004510 w 6127689"/>
              <a:gd name="connsiteY144" fmla="*/ 6599256 h 6858000"/>
              <a:gd name="connsiteX145" fmla="*/ 5986207 w 6127689"/>
              <a:gd name="connsiteY145" fmla="*/ 6695855 h 6858000"/>
              <a:gd name="connsiteX146" fmla="*/ 5979428 w 6127689"/>
              <a:gd name="connsiteY146" fmla="*/ 6754678 h 6858000"/>
              <a:gd name="connsiteX147" fmla="*/ 5983398 w 6127689"/>
              <a:gd name="connsiteY147" fmla="*/ 6778641 h 6858000"/>
              <a:gd name="connsiteX148" fmla="*/ 5984543 w 6127689"/>
              <a:gd name="connsiteY148" fmla="*/ 6811016 h 6858000"/>
              <a:gd name="connsiteX149" fmla="*/ 5981802 w 6127689"/>
              <a:gd name="connsiteY149" fmla="*/ 6838578 h 6858000"/>
              <a:gd name="connsiteX150" fmla="*/ 5979671 w 6127689"/>
              <a:gd name="connsiteY150" fmla="*/ 6858000 h 6858000"/>
              <a:gd name="connsiteX151" fmla="*/ 0 w 6127689"/>
              <a:gd name="connsiteY151" fmla="*/ 6858000 h 6858000"/>
              <a:gd name="connsiteX152" fmla="*/ 0 w 6127689"/>
              <a:gd name="connsiteY15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02116 w 6127689"/>
              <a:gd name="connsiteY106" fmla="*/ 5231223 h 6858000"/>
              <a:gd name="connsiteX107" fmla="*/ 6039260 w 6127689"/>
              <a:gd name="connsiteY107" fmla="*/ 5289518 h 6858000"/>
              <a:gd name="connsiteX108" fmla="*/ 6036748 w 6127689"/>
              <a:gd name="connsiteY108" fmla="*/ 5322752 h 6858000"/>
              <a:gd name="connsiteX109" fmla="*/ 6036943 w 6127689"/>
              <a:gd name="connsiteY109" fmla="*/ 5329480 h 6858000"/>
              <a:gd name="connsiteX110" fmla="*/ 6037236 w 6127689"/>
              <a:gd name="connsiteY110" fmla="*/ 5329634 h 6858000"/>
              <a:gd name="connsiteX111" fmla="*/ 6038019 w 6127689"/>
              <a:gd name="connsiteY111" fmla="*/ 5336764 h 6858000"/>
              <a:gd name="connsiteX112" fmla="*/ 6037298 w 6127689"/>
              <a:gd name="connsiteY112" fmla="*/ 5341753 h 6858000"/>
              <a:gd name="connsiteX113" fmla="*/ 6037677 w 6127689"/>
              <a:gd name="connsiteY113" fmla="*/ 5354807 h 6858000"/>
              <a:gd name="connsiteX114" fmla="*/ 6039728 w 6127689"/>
              <a:gd name="connsiteY114" fmla="*/ 5359416 h 6858000"/>
              <a:gd name="connsiteX115" fmla="*/ 6043311 w 6127689"/>
              <a:gd name="connsiteY115" fmla="*/ 5361407 h 6858000"/>
              <a:gd name="connsiteX116" fmla="*/ 6042954 w 6127689"/>
              <a:gd name="connsiteY116" fmla="*/ 5362576 h 6858000"/>
              <a:gd name="connsiteX117" fmla="*/ 6053435 w 6127689"/>
              <a:gd name="connsiteY117" fmla="*/ 5387547 h 6858000"/>
              <a:gd name="connsiteX118" fmla="*/ 6065933 w 6127689"/>
              <a:gd name="connsiteY118" fmla="*/ 5443002 h 6858000"/>
              <a:gd name="connsiteX119" fmla="*/ 6068640 w 6127689"/>
              <a:gd name="connsiteY119" fmla="*/ 5474503 h 6858000"/>
              <a:gd name="connsiteX120" fmla="*/ 6080922 w 6127689"/>
              <a:gd name="connsiteY120" fmla="*/ 5561070 h 6858000"/>
              <a:gd name="connsiteX121" fmla="*/ 6096949 w 6127689"/>
              <a:gd name="connsiteY121" fmla="*/ 5648179 h 6858000"/>
              <a:gd name="connsiteX122" fmla="*/ 6125703 w 6127689"/>
              <a:gd name="connsiteY122" fmla="*/ 5692894 h 6858000"/>
              <a:gd name="connsiteX123" fmla="*/ 6126670 w 6127689"/>
              <a:gd name="connsiteY123" fmla="*/ 5697882 h 6858000"/>
              <a:gd name="connsiteX124" fmla="*/ 6124061 w 6127689"/>
              <a:gd name="connsiteY124" fmla="*/ 5710294 h 6858000"/>
              <a:gd name="connsiteX125" fmla="*/ 6122213 w 6127689"/>
              <a:gd name="connsiteY125" fmla="*/ 5714762 h 6858000"/>
              <a:gd name="connsiteX126" fmla="*/ 6121353 w 6127689"/>
              <a:gd name="connsiteY126" fmla="*/ 5721725 h 6858000"/>
              <a:gd name="connsiteX127" fmla="*/ 6121607 w 6127689"/>
              <a:gd name="connsiteY127" fmla="*/ 5721959 h 6858000"/>
              <a:gd name="connsiteX128" fmla="*/ 6120262 w 6127689"/>
              <a:gd name="connsiteY128" fmla="*/ 5728358 h 6858000"/>
              <a:gd name="connsiteX129" fmla="*/ 6127024 w 6127689"/>
              <a:gd name="connsiteY129" fmla="*/ 5786902 h 6858000"/>
              <a:gd name="connsiteX130" fmla="*/ 6127519 w 6127689"/>
              <a:gd name="connsiteY130" fmla="*/ 5865775 h 6858000"/>
              <a:gd name="connsiteX131" fmla="*/ 6119217 w 6127689"/>
              <a:gd name="connsiteY131" fmla="*/ 5888542 h 6858000"/>
              <a:gd name="connsiteX132" fmla="*/ 6102493 w 6127689"/>
              <a:gd name="connsiteY132" fmla="*/ 5928602 h 6858000"/>
              <a:gd name="connsiteX133" fmla="*/ 6056863 w 6127689"/>
              <a:gd name="connsiteY133" fmla="*/ 6000643 h 6858000"/>
              <a:gd name="connsiteX134" fmla="*/ 6045436 w 6127689"/>
              <a:gd name="connsiteY134" fmla="*/ 6124480 h 6858000"/>
              <a:gd name="connsiteX135" fmla="*/ 6030489 w 6127689"/>
              <a:gd name="connsiteY135" fmla="*/ 6317666 h 6858000"/>
              <a:gd name="connsiteX136" fmla="*/ 6007492 w 6127689"/>
              <a:gd name="connsiteY136" fmla="*/ 6440818 h 6858000"/>
              <a:gd name="connsiteX137" fmla="*/ 6009467 w 6127689"/>
              <a:gd name="connsiteY137" fmla="*/ 6487076 h 6858000"/>
              <a:gd name="connsiteX138" fmla="*/ 5995064 w 6127689"/>
              <a:gd name="connsiteY138" fmla="*/ 6540791 h 6858000"/>
              <a:gd name="connsiteX139" fmla="*/ 5996309 w 6127689"/>
              <a:gd name="connsiteY139" fmla="*/ 6543961 h 6858000"/>
              <a:gd name="connsiteX140" fmla="*/ 5996048 w 6127689"/>
              <a:gd name="connsiteY140" fmla="*/ 6555444 h 6858000"/>
              <a:gd name="connsiteX141" fmla="*/ 6002524 w 6127689"/>
              <a:gd name="connsiteY141" fmla="*/ 6560188 h 6858000"/>
              <a:gd name="connsiteX142" fmla="*/ 6006823 w 6127689"/>
              <a:gd name="connsiteY142" fmla="*/ 6578546 h 6858000"/>
              <a:gd name="connsiteX143" fmla="*/ 6004510 w 6127689"/>
              <a:gd name="connsiteY143" fmla="*/ 6599256 h 6858000"/>
              <a:gd name="connsiteX144" fmla="*/ 5986207 w 6127689"/>
              <a:gd name="connsiteY144" fmla="*/ 6695855 h 6858000"/>
              <a:gd name="connsiteX145" fmla="*/ 5979428 w 6127689"/>
              <a:gd name="connsiteY145" fmla="*/ 6754678 h 6858000"/>
              <a:gd name="connsiteX146" fmla="*/ 5983398 w 6127689"/>
              <a:gd name="connsiteY146" fmla="*/ 6778641 h 6858000"/>
              <a:gd name="connsiteX147" fmla="*/ 5984543 w 6127689"/>
              <a:gd name="connsiteY147" fmla="*/ 6811016 h 6858000"/>
              <a:gd name="connsiteX148" fmla="*/ 5981802 w 6127689"/>
              <a:gd name="connsiteY148" fmla="*/ 6838578 h 6858000"/>
              <a:gd name="connsiteX149" fmla="*/ 5979671 w 6127689"/>
              <a:gd name="connsiteY149" fmla="*/ 6858000 h 6858000"/>
              <a:gd name="connsiteX150" fmla="*/ 0 w 6127689"/>
              <a:gd name="connsiteY150" fmla="*/ 6858000 h 6858000"/>
              <a:gd name="connsiteX151" fmla="*/ 0 w 6127689"/>
              <a:gd name="connsiteY15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9260 w 6127689"/>
              <a:gd name="connsiteY106" fmla="*/ 5289518 h 6858000"/>
              <a:gd name="connsiteX107" fmla="*/ 6036748 w 6127689"/>
              <a:gd name="connsiteY107" fmla="*/ 5322752 h 6858000"/>
              <a:gd name="connsiteX108" fmla="*/ 6036943 w 6127689"/>
              <a:gd name="connsiteY108" fmla="*/ 5329480 h 6858000"/>
              <a:gd name="connsiteX109" fmla="*/ 6037236 w 6127689"/>
              <a:gd name="connsiteY109" fmla="*/ 5329634 h 6858000"/>
              <a:gd name="connsiteX110" fmla="*/ 6038019 w 6127689"/>
              <a:gd name="connsiteY110" fmla="*/ 5336764 h 6858000"/>
              <a:gd name="connsiteX111" fmla="*/ 6037298 w 6127689"/>
              <a:gd name="connsiteY111" fmla="*/ 5341753 h 6858000"/>
              <a:gd name="connsiteX112" fmla="*/ 6037677 w 6127689"/>
              <a:gd name="connsiteY112" fmla="*/ 5354807 h 6858000"/>
              <a:gd name="connsiteX113" fmla="*/ 6039728 w 6127689"/>
              <a:gd name="connsiteY113" fmla="*/ 5359416 h 6858000"/>
              <a:gd name="connsiteX114" fmla="*/ 6043311 w 6127689"/>
              <a:gd name="connsiteY114" fmla="*/ 5361407 h 6858000"/>
              <a:gd name="connsiteX115" fmla="*/ 6042954 w 6127689"/>
              <a:gd name="connsiteY115" fmla="*/ 5362576 h 6858000"/>
              <a:gd name="connsiteX116" fmla="*/ 6053435 w 6127689"/>
              <a:gd name="connsiteY116" fmla="*/ 5387547 h 6858000"/>
              <a:gd name="connsiteX117" fmla="*/ 6065933 w 6127689"/>
              <a:gd name="connsiteY117" fmla="*/ 5443002 h 6858000"/>
              <a:gd name="connsiteX118" fmla="*/ 6068640 w 6127689"/>
              <a:gd name="connsiteY118" fmla="*/ 5474503 h 6858000"/>
              <a:gd name="connsiteX119" fmla="*/ 6080922 w 6127689"/>
              <a:gd name="connsiteY119" fmla="*/ 5561070 h 6858000"/>
              <a:gd name="connsiteX120" fmla="*/ 6096949 w 6127689"/>
              <a:gd name="connsiteY120" fmla="*/ 5648179 h 6858000"/>
              <a:gd name="connsiteX121" fmla="*/ 6125703 w 6127689"/>
              <a:gd name="connsiteY121" fmla="*/ 5692894 h 6858000"/>
              <a:gd name="connsiteX122" fmla="*/ 6126670 w 6127689"/>
              <a:gd name="connsiteY122" fmla="*/ 5697882 h 6858000"/>
              <a:gd name="connsiteX123" fmla="*/ 6124061 w 6127689"/>
              <a:gd name="connsiteY123" fmla="*/ 5710294 h 6858000"/>
              <a:gd name="connsiteX124" fmla="*/ 6122213 w 6127689"/>
              <a:gd name="connsiteY124" fmla="*/ 5714762 h 6858000"/>
              <a:gd name="connsiteX125" fmla="*/ 6121353 w 6127689"/>
              <a:gd name="connsiteY125" fmla="*/ 5721725 h 6858000"/>
              <a:gd name="connsiteX126" fmla="*/ 6121607 w 6127689"/>
              <a:gd name="connsiteY126" fmla="*/ 5721959 h 6858000"/>
              <a:gd name="connsiteX127" fmla="*/ 6120262 w 6127689"/>
              <a:gd name="connsiteY127" fmla="*/ 5728358 h 6858000"/>
              <a:gd name="connsiteX128" fmla="*/ 6127024 w 6127689"/>
              <a:gd name="connsiteY128" fmla="*/ 5786902 h 6858000"/>
              <a:gd name="connsiteX129" fmla="*/ 6127519 w 6127689"/>
              <a:gd name="connsiteY129" fmla="*/ 5865775 h 6858000"/>
              <a:gd name="connsiteX130" fmla="*/ 6119217 w 6127689"/>
              <a:gd name="connsiteY130" fmla="*/ 5888542 h 6858000"/>
              <a:gd name="connsiteX131" fmla="*/ 6102493 w 6127689"/>
              <a:gd name="connsiteY131" fmla="*/ 5928602 h 6858000"/>
              <a:gd name="connsiteX132" fmla="*/ 6056863 w 6127689"/>
              <a:gd name="connsiteY132" fmla="*/ 6000643 h 6858000"/>
              <a:gd name="connsiteX133" fmla="*/ 6045436 w 6127689"/>
              <a:gd name="connsiteY133" fmla="*/ 6124480 h 6858000"/>
              <a:gd name="connsiteX134" fmla="*/ 6030489 w 6127689"/>
              <a:gd name="connsiteY134" fmla="*/ 6317666 h 6858000"/>
              <a:gd name="connsiteX135" fmla="*/ 6007492 w 6127689"/>
              <a:gd name="connsiteY135" fmla="*/ 6440818 h 6858000"/>
              <a:gd name="connsiteX136" fmla="*/ 6009467 w 6127689"/>
              <a:gd name="connsiteY136" fmla="*/ 6487076 h 6858000"/>
              <a:gd name="connsiteX137" fmla="*/ 5995064 w 6127689"/>
              <a:gd name="connsiteY137" fmla="*/ 6540791 h 6858000"/>
              <a:gd name="connsiteX138" fmla="*/ 5996309 w 6127689"/>
              <a:gd name="connsiteY138" fmla="*/ 6543961 h 6858000"/>
              <a:gd name="connsiteX139" fmla="*/ 5996048 w 6127689"/>
              <a:gd name="connsiteY139" fmla="*/ 6555444 h 6858000"/>
              <a:gd name="connsiteX140" fmla="*/ 6002524 w 6127689"/>
              <a:gd name="connsiteY140" fmla="*/ 6560188 h 6858000"/>
              <a:gd name="connsiteX141" fmla="*/ 6006823 w 6127689"/>
              <a:gd name="connsiteY141" fmla="*/ 6578546 h 6858000"/>
              <a:gd name="connsiteX142" fmla="*/ 6004510 w 6127689"/>
              <a:gd name="connsiteY142" fmla="*/ 6599256 h 6858000"/>
              <a:gd name="connsiteX143" fmla="*/ 5986207 w 6127689"/>
              <a:gd name="connsiteY143" fmla="*/ 6695855 h 6858000"/>
              <a:gd name="connsiteX144" fmla="*/ 5979428 w 6127689"/>
              <a:gd name="connsiteY144" fmla="*/ 6754678 h 6858000"/>
              <a:gd name="connsiteX145" fmla="*/ 5983398 w 6127689"/>
              <a:gd name="connsiteY145" fmla="*/ 6778641 h 6858000"/>
              <a:gd name="connsiteX146" fmla="*/ 5984543 w 6127689"/>
              <a:gd name="connsiteY146" fmla="*/ 6811016 h 6858000"/>
              <a:gd name="connsiteX147" fmla="*/ 5981802 w 6127689"/>
              <a:gd name="connsiteY147" fmla="*/ 6838578 h 6858000"/>
              <a:gd name="connsiteX148" fmla="*/ 5979671 w 6127689"/>
              <a:gd name="connsiteY148" fmla="*/ 6858000 h 6858000"/>
              <a:gd name="connsiteX149" fmla="*/ 0 w 6127689"/>
              <a:gd name="connsiteY149" fmla="*/ 6858000 h 6858000"/>
              <a:gd name="connsiteX150" fmla="*/ 0 w 6127689"/>
              <a:gd name="connsiteY15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5997218 w 6127689"/>
              <a:gd name="connsiteY105" fmla="*/ 522203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42096 w 6127689"/>
              <a:gd name="connsiteY105" fmla="*/ 5233251 h 6858000"/>
              <a:gd name="connsiteX106" fmla="*/ 6036748 w 6127689"/>
              <a:gd name="connsiteY106" fmla="*/ 5322752 h 6858000"/>
              <a:gd name="connsiteX107" fmla="*/ 6036943 w 6127689"/>
              <a:gd name="connsiteY107" fmla="*/ 5329480 h 6858000"/>
              <a:gd name="connsiteX108" fmla="*/ 6037236 w 6127689"/>
              <a:gd name="connsiteY108" fmla="*/ 5329634 h 6858000"/>
              <a:gd name="connsiteX109" fmla="*/ 6038019 w 6127689"/>
              <a:gd name="connsiteY109" fmla="*/ 5336764 h 6858000"/>
              <a:gd name="connsiteX110" fmla="*/ 6037298 w 6127689"/>
              <a:gd name="connsiteY110" fmla="*/ 5341753 h 6858000"/>
              <a:gd name="connsiteX111" fmla="*/ 6037677 w 6127689"/>
              <a:gd name="connsiteY111" fmla="*/ 5354807 h 6858000"/>
              <a:gd name="connsiteX112" fmla="*/ 6039728 w 6127689"/>
              <a:gd name="connsiteY112" fmla="*/ 5359416 h 6858000"/>
              <a:gd name="connsiteX113" fmla="*/ 6043311 w 6127689"/>
              <a:gd name="connsiteY113" fmla="*/ 5361407 h 6858000"/>
              <a:gd name="connsiteX114" fmla="*/ 6042954 w 6127689"/>
              <a:gd name="connsiteY114" fmla="*/ 5362576 h 6858000"/>
              <a:gd name="connsiteX115" fmla="*/ 6053435 w 6127689"/>
              <a:gd name="connsiteY115" fmla="*/ 5387547 h 6858000"/>
              <a:gd name="connsiteX116" fmla="*/ 6065933 w 6127689"/>
              <a:gd name="connsiteY116" fmla="*/ 5443002 h 6858000"/>
              <a:gd name="connsiteX117" fmla="*/ 6068640 w 6127689"/>
              <a:gd name="connsiteY117" fmla="*/ 5474503 h 6858000"/>
              <a:gd name="connsiteX118" fmla="*/ 6080922 w 6127689"/>
              <a:gd name="connsiteY118" fmla="*/ 5561070 h 6858000"/>
              <a:gd name="connsiteX119" fmla="*/ 6096949 w 6127689"/>
              <a:gd name="connsiteY119" fmla="*/ 5648179 h 6858000"/>
              <a:gd name="connsiteX120" fmla="*/ 6125703 w 6127689"/>
              <a:gd name="connsiteY120" fmla="*/ 5692894 h 6858000"/>
              <a:gd name="connsiteX121" fmla="*/ 6126670 w 6127689"/>
              <a:gd name="connsiteY121" fmla="*/ 5697882 h 6858000"/>
              <a:gd name="connsiteX122" fmla="*/ 6124061 w 6127689"/>
              <a:gd name="connsiteY122" fmla="*/ 5710294 h 6858000"/>
              <a:gd name="connsiteX123" fmla="*/ 6122213 w 6127689"/>
              <a:gd name="connsiteY123" fmla="*/ 5714762 h 6858000"/>
              <a:gd name="connsiteX124" fmla="*/ 6121353 w 6127689"/>
              <a:gd name="connsiteY124" fmla="*/ 5721725 h 6858000"/>
              <a:gd name="connsiteX125" fmla="*/ 6121607 w 6127689"/>
              <a:gd name="connsiteY125" fmla="*/ 5721959 h 6858000"/>
              <a:gd name="connsiteX126" fmla="*/ 6120262 w 6127689"/>
              <a:gd name="connsiteY126" fmla="*/ 5728358 h 6858000"/>
              <a:gd name="connsiteX127" fmla="*/ 6127024 w 6127689"/>
              <a:gd name="connsiteY127" fmla="*/ 5786902 h 6858000"/>
              <a:gd name="connsiteX128" fmla="*/ 6127519 w 6127689"/>
              <a:gd name="connsiteY128" fmla="*/ 5865775 h 6858000"/>
              <a:gd name="connsiteX129" fmla="*/ 6119217 w 6127689"/>
              <a:gd name="connsiteY129" fmla="*/ 5888542 h 6858000"/>
              <a:gd name="connsiteX130" fmla="*/ 6102493 w 6127689"/>
              <a:gd name="connsiteY130" fmla="*/ 5928602 h 6858000"/>
              <a:gd name="connsiteX131" fmla="*/ 6056863 w 6127689"/>
              <a:gd name="connsiteY131" fmla="*/ 6000643 h 6858000"/>
              <a:gd name="connsiteX132" fmla="*/ 6045436 w 6127689"/>
              <a:gd name="connsiteY132" fmla="*/ 6124480 h 6858000"/>
              <a:gd name="connsiteX133" fmla="*/ 6030489 w 6127689"/>
              <a:gd name="connsiteY133" fmla="*/ 6317666 h 6858000"/>
              <a:gd name="connsiteX134" fmla="*/ 6007492 w 6127689"/>
              <a:gd name="connsiteY134" fmla="*/ 6440818 h 6858000"/>
              <a:gd name="connsiteX135" fmla="*/ 6009467 w 6127689"/>
              <a:gd name="connsiteY135" fmla="*/ 6487076 h 6858000"/>
              <a:gd name="connsiteX136" fmla="*/ 5995064 w 6127689"/>
              <a:gd name="connsiteY136" fmla="*/ 6540791 h 6858000"/>
              <a:gd name="connsiteX137" fmla="*/ 5996309 w 6127689"/>
              <a:gd name="connsiteY137" fmla="*/ 6543961 h 6858000"/>
              <a:gd name="connsiteX138" fmla="*/ 5996048 w 6127689"/>
              <a:gd name="connsiteY138" fmla="*/ 6555444 h 6858000"/>
              <a:gd name="connsiteX139" fmla="*/ 6002524 w 6127689"/>
              <a:gd name="connsiteY139" fmla="*/ 6560188 h 6858000"/>
              <a:gd name="connsiteX140" fmla="*/ 6006823 w 6127689"/>
              <a:gd name="connsiteY140" fmla="*/ 6578546 h 6858000"/>
              <a:gd name="connsiteX141" fmla="*/ 6004510 w 6127689"/>
              <a:gd name="connsiteY141" fmla="*/ 6599256 h 6858000"/>
              <a:gd name="connsiteX142" fmla="*/ 5986207 w 6127689"/>
              <a:gd name="connsiteY142" fmla="*/ 6695855 h 6858000"/>
              <a:gd name="connsiteX143" fmla="*/ 5979428 w 6127689"/>
              <a:gd name="connsiteY143" fmla="*/ 6754678 h 6858000"/>
              <a:gd name="connsiteX144" fmla="*/ 5983398 w 6127689"/>
              <a:gd name="connsiteY144" fmla="*/ 6778641 h 6858000"/>
              <a:gd name="connsiteX145" fmla="*/ 5984543 w 6127689"/>
              <a:gd name="connsiteY145" fmla="*/ 6811016 h 6858000"/>
              <a:gd name="connsiteX146" fmla="*/ 5981802 w 6127689"/>
              <a:gd name="connsiteY146" fmla="*/ 6838578 h 6858000"/>
              <a:gd name="connsiteX147" fmla="*/ 5979671 w 6127689"/>
              <a:gd name="connsiteY147" fmla="*/ 6858000 h 6858000"/>
              <a:gd name="connsiteX148" fmla="*/ 0 w 6127689"/>
              <a:gd name="connsiteY148" fmla="*/ 6858000 h 6858000"/>
              <a:gd name="connsiteX149" fmla="*/ 0 w 6127689"/>
              <a:gd name="connsiteY14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5995970 w 6127689"/>
              <a:gd name="connsiteY104" fmla="*/ 522154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85314 w 6127689"/>
              <a:gd name="connsiteY78" fmla="*/ 4108387 h 6858000"/>
              <a:gd name="connsiteX79" fmla="*/ 5894095 w 6127689"/>
              <a:gd name="connsiteY79" fmla="*/ 4128857 h 6858000"/>
              <a:gd name="connsiteX80" fmla="*/ 5898339 w 6127689"/>
              <a:gd name="connsiteY80" fmla="*/ 4140800 h 6858000"/>
              <a:gd name="connsiteX81" fmla="*/ 5899734 w 6127689"/>
              <a:gd name="connsiteY81" fmla="*/ 4145632 h 6858000"/>
              <a:gd name="connsiteX82" fmla="*/ 5903513 w 6127689"/>
              <a:gd name="connsiteY82" fmla="*/ 4187661 h 6858000"/>
              <a:gd name="connsiteX83" fmla="*/ 5917114 w 6127689"/>
              <a:gd name="connsiteY83" fmla="*/ 4213096 h 6858000"/>
              <a:gd name="connsiteX84" fmla="*/ 5921153 w 6127689"/>
              <a:gd name="connsiteY84" fmla="*/ 4236222 h 6858000"/>
              <a:gd name="connsiteX85" fmla="*/ 5924233 w 6127689"/>
              <a:gd name="connsiteY85" fmla="*/ 4242060 h 6858000"/>
              <a:gd name="connsiteX86" fmla="*/ 5928910 w 6127689"/>
              <a:gd name="connsiteY86" fmla="*/ 4300973 h 6858000"/>
              <a:gd name="connsiteX87" fmla="*/ 5939320 w 6127689"/>
              <a:gd name="connsiteY87" fmla="*/ 4340435 h 6858000"/>
              <a:gd name="connsiteX88" fmla="*/ 5946705 w 6127689"/>
              <a:gd name="connsiteY88" fmla="*/ 4428051 h 6858000"/>
              <a:gd name="connsiteX89" fmla="*/ 5949261 w 6127689"/>
              <a:gd name="connsiteY89" fmla="*/ 4449185 h 6858000"/>
              <a:gd name="connsiteX90" fmla="*/ 5957504 w 6127689"/>
              <a:gd name="connsiteY90" fmla="*/ 4465911 h 6858000"/>
              <a:gd name="connsiteX91" fmla="*/ 5964689 w 6127689"/>
              <a:gd name="connsiteY91" fmla="*/ 4468532 h 6858000"/>
              <a:gd name="connsiteX92" fmla="*/ 5967062 w 6127689"/>
              <a:gd name="connsiteY92" fmla="*/ 4479923 h 6858000"/>
              <a:gd name="connsiteX93" fmla="*/ 5968960 w 6127689"/>
              <a:gd name="connsiteY93" fmla="*/ 4482655 h 6858000"/>
              <a:gd name="connsiteX94" fmla="*/ 5978567 w 6127689"/>
              <a:gd name="connsiteY94" fmla="*/ 4498605 h 6858000"/>
              <a:gd name="connsiteX95" fmla="*/ 5980106 w 6127689"/>
              <a:gd name="connsiteY95" fmla="*/ 4585087 h 6858000"/>
              <a:gd name="connsiteX96" fmla="*/ 5998138 w 6127689"/>
              <a:gd name="connsiteY96" fmla="*/ 4697518 h 6858000"/>
              <a:gd name="connsiteX97" fmla="*/ 6013516 w 6127689"/>
              <a:gd name="connsiteY97" fmla="*/ 4786619 h 6858000"/>
              <a:gd name="connsiteX98" fmla="*/ 6025404 w 6127689"/>
              <a:gd name="connsiteY98" fmla="*/ 4858148 h 6858000"/>
              <a:gd name="connsiteX99" fmla="*/ 6007749 w 6127689"/>
              <a:gd name="connsiteY99" fmla="*/ 4964715 h 6858000"/>
              <a:gd name="connsiteX100" fmla="*/ 6005269 w 6127689"/>
              <a:gd name="connsiteY100" fmla="*/ 5150567 h 6858000"/>
              <a:gd name="connsiteX101" fmla="*/ 6001127 w 6127689"/>
              <a:gd name="connsiteY101" fmla="*/ 5164609 h 6858000"/>
              <a:gd name="connsiteX102" fmla="*/ 5996647 w 6127689"/>
              <a:gd name="connsiteY102" fmla="*/ 5185640 h 6858000"/>
              <a:gd name="connsiteX103" fmla="*/ 5998514 w 6127689"/>
              <a:gd name="connsiteY103" fmla="*/ 5189673 h 6858000"/>
              <a:gd name="connsiteX104" fmla="*/ 6018409 w 6127689"/>
              <a:gd name="connsiteY104" fmla="*/ 5227157 h 6858000"/>
              <a:gd name="connsiteX105" fmla="*/ 6036748 w 6127689"/>
              <a:gd name="connsiteY105" fmla="*/ 5322752 h 6858000"/>
              <a:gd name="connsiteX106" fmla="*/ 6036943 w 6127689"/>
              <a:gd name="connsiteY106" fmla="*/ 5329480 h 6858000"/>
              <a:gd name="connsiteX107" fmla="*/ 6037236 w 6127689"/>
              <a:gd name="connsiteY107" fmla="*/ 5329634 h 6858000"/>
              <a:gd name="connsiteX108" fmla="*/ 6038019 w 6127689"/>
              <a:gd name="connsiteY108" fmla="*/ 5336764 h 6858000"/>
              <a:gd name="connsiteX109" fmla="*/ 6037298 w 6127689"/>
              <a:gd name="connsiteY109" fmla="*/ 5341753 h 6858000"/>
              <a:gd name="connsiteX110" fmla="*/ 6037677 w 6127689"/>
              <a:gd name="connsiteY110" fmla="*/ 5354807 h 6858000"/>
              <a:gd name="connsiteX111" fmla="*/ 6039728 w 6127689"/>
              <a:gd name="connsiteY111" fmla="*/ 5359416 h 6858000"/>
              <a:gd name="connsiteX112" fmla="*/ 6043311 w 6127689"/>
              <a:gd name="connsiteY112" fmla="*/ 5361407 h 6858000"/>
              <a:gd name="connsiteX113" fmla="*/ 6042954 w 6127689"/>
              <a:gd name="connsiteY113" fmla="*/ 5362576 h 6858000"/>
              <a:gd name="connsiteX114" fmla="*/ 6053435 w 6127689"/>
              <a:gd name="connsiteY114" fmla="*/ 5387547 h 6858000"/>
              <a:gd name="connsiteX115" fmla="*/ 6065933 w 6127689"/>
              <a:gd name="connsiteY115" fmla="*/ 5443002 h 6858000"/>
              <a:gd name="connsiteX116" fmla="*/ 6068640 w 6127689"/>
              <a:gd name="connsiteY116" fmla="*/ 5474503 h 6858000"/>
              <a:gd name="connsiteX117" fmla="*/ 6080922 w 6127689"/>
              <a:gd name="connsiteY117" fmla="*/ 5561070 h 6858000"/>
              <a:gd name="connsiteX118" fmla="*/ 6096949 w 6127689"/>
              <a:gd name="connsiteY118" fmla="*/ 5648179 h 6858000"/>
              <a:gd name="connsiteX119" fmla="*/ 6125703 w 6127689"/>
              <a:gd name="connsiteY119" fmla="*/ 5692894 h 6858000"/>
              <a:gd name="connsiteX120" fmla="*/ 6126670 w 6127689"/>
              <a:gd name="connsiteY120" fmla="*/ 5697882 h 6858000"/>
              <a:gd name="connsiteX121" fmla="*/ 6124061 w 6127689"/>
              <a:gd name="connsiteY121" fmla="*/ 5710294 h 6858000"/>
              <a:gd name="connsiteX122" fmla="*/ 6122213 w 6127689"/>
              <a:gd name="connsiteY122" fmla="*/ 5714762 h 6858000"/>
              <a:gd name="connsiteX123" fmla="*/ 6121353 w 6127689"/>
              <a:gd name="connsiteY123" fmla="*/ 5721725 h 6858000"/>
              <a:gd name="connsiteX124" fmla="*/ 6121607 w 6127689"/>
              <a:gd name="connsiteY124" fmla="*/ 5721959 h 6858000"/>
              <a:gd name="connsiteX125" fmla="*/ 6120262 w 6127689"/>
              <a:gd name="connsiteY125" fmla="*/ 5728358 h 6858000"/>
              <a:gd name="connsiteX126" fmla="*/ 6127024 w 6127689"/>
              <a:gd name="connsiteY126" fmla="*/ 5786902 h 6858000"/>
              <a:gd name="connsiteX127" fmla="*/ 6127519 w 6127689"/>
              <a:gd name="connsiteY127" fmla="*/ 5865775 h 6858000"/>
              <a:gd name="connsiteX128" fmla="*/ 6119217 w 6127689"/>
              <a:gd name="connsiteY128" fmla="*/ 5888542 h 6858000"/>
              <a:gd name="connsiteX129" fmla="*/ 6102493 w 6127689"/>
              <a:gd name="connsiteY129" fmla="*/ 5928602 h 6858000"/>
              <a:gd name="connsiteX130" fmla="*/ 6056863 w 6127689"/>
              <a:gd name="connsiteY130" fmla="*/ 6000643 h 6858000"/>
              <a:gd name="connsiteX131" fmla="*/ 6045436 w 6127689"/>
              <a:gd name="connsiteY131" fmla="*/ 6124480 h 6858000"/>
              <a:gd name="connsiteX132" fmla="*/ 6030489 w 6127689"/>
              <a:gd name="connsiteY132" fmla="*/ 6317666 h 6858000"/>
              <a:gd name="connsiteX133" fmla="*/ 6007492 w 6127689"/>
              <a:gd name="connsiteY133" fmla="*/ 6440818 h 6858000"/>
              <a:gd name="connsiteX134" fmla="*/ 6009467 w 6127689"/>
              <a:gd name="connsiteY134" fmla="*/ 6487076 h 6858000"/>
              <a:gd name="connsiteX135" fmla="*/ 5995064 w 6127689"/>
              <a:gd name="connsiteY135" fmla="*/ 6540791 h 6858000"/>
              <a:gd name="connsiteX136" fmla="*/ 5996309 w 6127689"/>
              <a:gd name="connsiteY136" fmla="*/ 6543961 h 6858000"/>
              <a:gd name="connsiteX137" fmla="*/ 5996048 w 6127689"/>
              <a:gd name="connsiteY137" fmla="*/ 6555444 h 6858000"/>
              <a:gd name="connsiteX138" fmla="*/ 6002524 w 6127689"/>
              <a:gd name="connsiteY138" fmla="*/ 6560188 h 6858000"/>
              <a:gd name="connsiteX139" fmla="*/ 6006823 w 6127689"/>
              <a:gd name="connsiteY139" fmla="*/ 6578546 h 6858000"/>
              <a:gd name="connsiteX140" fmla="*/ 6004510 w 6127689"/>
              <a:gd name="connsiteY140" fmla="*/ 6599256 h 6858000"/>
              <a:gd name="connsiteX141" fmla="*/ 5986207 w 6127689"/>
              <a:gd name="connsiteY141" fmla="*/ 6695855 h 6858000"/>
              <a:gd name="connsiteX142" fmla="*/ 5979428 w 6127689"/>
              <a:gd name="connsiteY142" fmla="*/ 6754678 h 6858000"/>
              <a:gd name="connsiteX143" fmla="*/ 5983398 w 6127689"/>
              <a:gd name="connsiteY143" fmla="*/ 6778641 h 6858000"/>
              <a:gd name="connsiteX144" fmla="*/ 5984543 w 6127689"/>
              <a:gd name="connsiteY144" fmla="*/ 6811016 h 6858000"/>
              <a:gd name="connsiteX145" fmla="*/ 5981802 w 6127689"/>
              <a:gd name="connsiteY145" fmla="*/ 6838578 h 6858000"/>
              <a:gd name="connsiteX146" fmla="*/ 5979671 w 6127689"/>
              <a:gd name="connsiteY146" fmla="*/ 6858000 h 6858000"/>
              <a:gd name="connsiteX147" fmla="*/ 0 w 6127689"/>
              <a:gd name="connsiteY147" fmla="*/ 6858000 h 6858000"/>
              <a:gd name="connsiteX148" fmla="*/ 0 w 6127689"/>
              <a:gd name="connsiteY14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1153 w 6127689"/>
              <a:gd name="connsiteY83" fmla="*/ 4236222 h 6858000"/>
              <a:gd name="connsiteX84" fmla="*/ 5924233 w 6127689"/>
              <a:gd name="connsiteY84" fmla="*/ 4242060 h 6858000"/>
              <a:gd name="connsiteX85" fmla="*/ 5928910 w 6127689"/>
              <a:gd name="connsiteY85" fmla="*/ 4300973 h 6858000"/>
              <a:gd name="connsiteX86" fmla="*/ 5939320 w 6127689"/>
              <a:gd name="connsiteY86" fmla="*/ 4340435 h 6858000"/>
              <a:gd name="connsiteX87" fmla="*/ 5946705 w 6127689"/>
              <a:gd name="connsiteY87" fmla="*/ 4428051 h 6858000"/>
              <a:gd name="connsiteX88" fmla="*/ 5949261 w 6127689"/>
              <a:gd name="connsiteY88" fmla="*/ 4449185 h 6858000"/>
              <a:gd name="connsiteX89" fmla="*/ 5957504 w 6127689"/>
              <a:gd name="connsiteY89" fmla="*/ 4465911 h 6858000"/>
              <a:gd name="connsiteX90" fmla="*/ 5964689 w 6127689"/>
              <a:gd name="connsiteY90" fmla="*/ 4468532 h 6858000"/>
              <a:gd name="connsiteX91" fmla="*/ 5967062 w 6127689"/>
              <a:gd name="connsiteY91" fmla="*/ 4479923 h 6858000"/>
              <a:gd name="connsiteX92" fmla="*/ 5968960 w 6127689"/>
              <a:gd name="connsiteY92" fmla="*/ 4482655 h 6858000"/>
              <a:gd name="connsiteX93" fmla="*/ 5978567 w 6127689"/>
              <a:gd name="connsiteY93" fmla="*/ 4498605 h 6858000"/>
              <a:gd name="connsiteX94" fmla="*/ 5980106 w 6127689"/>
              <a:gd name="connsiteY94" fmla="*/ 4585087 h 6858000"/>
              <a:gd name="connsiteX95" fmla="*/ 5998138 w 6127689"/>
              <a:gd name="connsiteY95" fmla="*/ 4697518 h 6858000"/>
              <a:gd name="connsiteX96" fmla="*/ 6013516 w 6127689"/>
              <a:gd name="connsiteY96" fmla="*/ 4786619 h 6858000"/>
              <a:gd name="connsiteX97" fmla="*/ 6025404 w 6127689"/>
              <a:gd name="connsiteY97" fmla="*/ 4858148 h 6858000"/>
              <a:gd name="connsiteX98" fmla="*/ 6007749 w 6127689"/>
              <a:gd name="connsiteY98" fmla="*/ 4964715 h 6858000"/>
              <a:gd name="connsiteX99" fmla="*/ 6005269 w 6127689"/>
              <a:gd name="connsiteY99" fmla="*/ 5150567 h 6858000"/>
              <a:gd name="connsiteX100" fmla="*/ 6001127 w 6127689"/>
              <a:gd name="connsiteY100" fmla="*/ 5164609 h 6858000"/>
              <a:gd name="connsiteX101" fmla="*/ 5996647 w 6127689"/>
              <a:gd name="connsiteY101" fmla="*/ 5185640 h 6858000"/>
              <a:gd name="connsiteX102" fmla="*/ 5998514 w 6127689"/>
              <a:gd name="connsiteY102" fmla="*/ 5189673 h 6858000"/>
              <a:gd name="connsiteX103" fmla="*/ 6018409 w 6127689"/>
              <a:gd name="connsiteY103" fmla="*/ 5227157 h 6858000"/>
              <a:gd name="connsiteX104" fmla="*/ 6036748 w 6127689"/>
              <a:gd name="connsiteY104" fmla="*/ 5322752 h 6858000"/>
              <a:gd name="connsiteX105" fmla="*/ 6036943 w 6127689"/>
              <a:gd name="connsiteY105" fmla="*/ 5329480 h 6858000"/>
              <a:gd name="connsiteX106" fmla="*/ 6037236 w 6127689"/>
              <a:gd name="connsiteY106" fmla="*/ 5329634 h 6858000"/>
              <a:gd name="connsiteX107" fmla="*/ 6038019 w 6127689"/>
              <a:gd name="connsiteY107" fmla="*/ 5336764 h 6858000"/>
              <a:gd name="connsiteX108" fmla="*/ 6037298 w 6127689"/>
              <a:gd name="connsiteY108" fmla="*/ 5341753 h 6858000"/>
              <a:gd name="connsiteX109" fmla="*/ 6037677 w 6127689"/>
              <a:gd name="connsiteY109" fmla="*/ 5354807 h 6858000"/>
              <a:gd name="connsiteX110" fmla="*/ 6039728 w 6127689"/>
              <a:gd name="connsiteY110" fmla="*/ 5359416 h 6858000"/>
              <a:gd name="connsiteX111" fmla="*/ 6043311 w 6127689"/>
              <a:gd name="connsiteY111" fmla="*/ 5361407 h 6858000"/>
              <a:gd name="connsiteX112" fmla="*/ 6042954 w 6127689"/>
              <a:gd name="connsiteY112" fmla="*/ 5362576 h 6858000"/>
              <a:gd name="connsiteX113" fmla="*/ 6053435 w 6127689"/>
              <a:gd name="connsiteY113" fmla="*/ 5387547 h 6858000"/>
              <a:gd name="connsiteX114" fmla="*/ 6065933 w 6127689"/>
              <a:gd name="connsiteY114" fmla="*/ 5443002 h 6858000"/>
              <a:gd name="connsiteX115" fmla="*/ 6068640 w 6127689"/>
              <a:gd name="connsiteY115" fmla="*/ 5474503 h 6858000"/>
              <a:gd name="connsiteX116" fmla="*/ 6080922 w 6127689"/>
              <a:gd name="connsiteY116" fmla="*/ 5561070 h 6858000"/>
              <a:gd name="connsiteX117" fmla="*/ 6096949 w 6127689"/>
              <a:gd name="connsiteY117" fmla="*/ 5648179 h 6858000"/>
              <a:gd name="connsiteX118" fmla="*/ 6125703 w 6127689"/>
              <a:gd name="connsiteY118" fmla="*/ 5692894 h 6858000"/>
              <a:gd name="connsiteX119" fmla="*/ 6126670 w 6127689"/>
              <a:gd name="connsiteY119" fmla="*/ 5697882 h 6858000"/>
              <a:gd name="connsiteX120" fmla="*/ 6124061 w 6127689"/>
              <a:gd name="connsiteY120" fmla="*/ 5710294 h 6858000"/>
              <a:gd name="connsiteX121" fmla="*/ 6122213 w 6127689"/>
              <a:gd name="connsiteY121" fmla="*/ 5714762 h 6858000"/>
              <a:gd name="connsiteX122" fmla="*/ 6121353 w 6127689"/>
              <a:gd name="connsiteY122" fmla="*/ 5721725 h 6858000"/>
              <a:gd name="connsiteX123" fmla="*/ 6121607 w 6127689"/>
              <a:gd name="connsiteY123" fmla="*/ 5721959 h 6858000"/>
              <a:gd name="connsiteX124" fmla="*/ 6120262 w 6127689"/>
              <a:gd name="connsiteY124" fmla="*/ 5728358 h 6858000"/>
              <a:gd name="connsiteX125" fmla="*/ 6127024 w 6127689"/>
              <a:gd name="connsiteY125" fmla="*/ 5786902 h 6858000"/>
              <a:gd name="connsiteX126" fmla="*/ 6127519 w 6127689"/>
              <a:gd name="connsiteY126" fmla="*/ 5865775 h 6858000"/>
              <a:gd name="connsiteX127" fmla="*/ 6119217 w 6127689"/>
              <a:gd name="connsiteY127" fmla="*/ 5888542 h 6858000"/>
              <a:gd name="connsiteX128" fmla="*/ 6102493 w 6127689"/>
              <a:gd name="connsiteY128" fmla="*/ 5928602 h 6858000"/>
              <a:gd name="connsiteX129" fmla="*/ 6056863 w 6127689"/>
              <a:gd name="connsiteY129" fmla="*/ 6000643 h 6858000"/>
              <a:gd name="connsiteX130" fmla="*/ 6045436 w 6127689"/>
              <a:gd name="connsiteY130" fmla="*/ 6124480 h 6858000"/>
              <a:gd name="connsiteX131" fmla="*/ 6030489 w 6127689"/>
              <a:gd name="connsiteY131" fmla="*/ 6317666 h 6858000"/>
              <a:gd name="connsiteX132" fmla="*/ 6007492 w 6127689"/>
              <a:gd name="connsiteY132" fmla="*/ 6440818 h 6858000"/>
              <a:gd name="connsiteX133" fmla="*/ 6009467 w 6127689"/>
              <a:gd name="connsiteY133" fmla="*/ 6487076 h 6858000"/>
              <a:gd name="connsiteX134" fmla="*/ 5995064 w 6127689"/>
              <a:gd name="connsiteY134" fmla="*/ 6540791 h 6858000"/>
              <a:gd name="connsiteX135" fmla="*/ 5996309 w 6127689"/>
              <a:gd name="connsiteY135" fmla="*/ 6543961 h 6858000"/>
              <a:gd name="connsiteX136" fmla="*/ 5996048 w 6127689"/>
              <a:gd name="connsiteY136" fmla="*/ 6555444 h 6858000"/>
              <a:gd name="connsiteX137" fmla="*/ 6002524 w 6127689"/>
              <a:gd name="connsiteY137" fmla="*/ 6560188 h 6858000"/>
              <a:gd name="connsiteX138" fmla="*/ 6006823 w 6127689"/>
              <a:gd name="connsiteY138" fmla="*/ 6578546 h 6858000"/>
              <a:gd name="connsiteX139" fmla="*/ 6004510 w 6127689"/>
              <a:gd name="connsiteY139" fmla="*/ 6599256 h 6858000"/>
              <a:gd name="connsiteX140" fmla="*/ 5986207 w 6127689"/>
              <a:gd name="connsiteY140" fmla="*/ 6695855 h 6858000"/>
              <a:gd name="connsiteX141" fmla="*/ 5979428 w 6127689"/>
              <a:gd name="connsiteY141" fmla="*/ 6754678 h 6858000"/>
              <a:gd name="connsiteX142" fmla="*/ 5983398 w 6127689"/>
              <a:gd name="connsiteY142" fmla="*/ 6778641 h 6858000"/>
              <a:gd name="connsiteX143" fmla="*/ 5984543 w 6127689"/>
              <a:gd name="connsiteY143" fmla="*/ 6811016 h 6858000"/>
              <a:gd name="connsiteX144" fmla="*/ 5981802 w 6127689"/>
              <a:gd name="connsiteY144" fmla="*/ 6838578 h 6858000"/>
              <a:gd name="connsiteX145" fmla="*/ 5979671 w 6127689"/>
              <a:gd name="connsiteY145" fmla="*/ 6858000 h 6858000"/>
              <a:gd name="connsiteX146" fmla="*/ 0 w 6127689"/>
              <a:gd name="connsiteY146" fmla="*/ 6858000 h 6858000"/>
              <a:gd name="connsiteX147" fmla="*/ 0 w 6127689"/>
              <a:gd name="connsiteY14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24816 w 6127689"/>
              <a:gd name="connsiteY69" fmla="*/ 3798949 h 6858000"/>
              <a:gd name="connsiteX70" fmla="*/ 5733539 w 6127689"/>
              <a:gd name="connsiteY70" fmla="*/ 3818457 h 6858000"/>
              <a:gd name="connsiteX71" fmla="*/ 5768491 w 6127689"/>
              <a:gd name="connsiteY71" fmla="*/ 3914399 h 6858000"/>
              <a:gd name="connsiteX72" fmla="*/ 5793123 w 6127689"/>
              <a:gd name="connsiteY72" fmla="*/ 3969952 h 6858000"/>
              <a:gd name="connsiteX73" fmla="*/ 5808321 w 6127689"/>
              <a:gd name="connsiteY73" fmla="*/ 3988153 h 6858000"/>
              <a:gd name="connsiteX74" fmla="*/ 5825621 w 6127689"/>
              <a:gd name="connsiteY74" fmla="*/ 4015525 h 6858000"/>
              <a:gd name="connsiteX75" fmla="*/ 5860672 w 6127689"/>
              <a:gd name="connsiteY75" fmla="*/ 4061579 h 6858000"/>
              <a:gd name="connsiteX76" fmla="*/ 5872173 w 6127689"/>
              <a:gd name="connsiteY76" fmla="*/ 4088497 h 6858000"/>
              <a:gd name="connsiteX77" fmla="*/ 5883705 w 6127689"/>
              <a:gd name="connsiteY77" fmla="*/ 4101899 h 6858000"/>
              <a:gd name="connsiteX78" fmla="*/ 5894095 w 6127689"/>
              <a:gd name="connsiteY78" fmla="*/ 4128857 h 6858000"/>
              <a:gd name="connsiteX79" fmla="*/ 5898339 w 6127689"/>
              <a:gd name="connsiteY79" fmla="*/ 4140800 h 6858000"/>
              <a:gd name="connsiteX80" fmla="*/ 5899734 w 6127689"/>
              <a:gd name="connsiteY80" fmla="*/ 4145632 h 6858000"/>
              <a:gd name="connsiteX81" fmla="*/ 5903513 w 6127689"/>
              <a:gd name="connsiteY81" fmla="*/ 4187661 h 6858000"/>
              <a:gd name="connsiteX82" fmla="*/ 5917114 w 6127689"/>
              <a:gd name="connsiteY82" fmla="*/ 4213096 h 6858000"/>
              <a:gd name="connsiteX83" fmla="*/ 5924233 w 6127689"/>
              <a:gd name="connsiteY83" fmla="*/ 4242060 h 6858000"/>
              <a:gd name="connsiteX84" fmla="*/ 5928910 w 6127689"/>
              <a:gd name="connsiteY84" fmla="*/ 4300973 h 6858000"/>
              <a:gd name="connsiteX85" fmla="*/ 5939320 w 6127689"/>
              <a:gd name="connsiteY85" fmla="*/ 4340435 h 6858000"/>
              <a:gd name="connsiteX86" fmla="*/ 5946705 w 6127689"/>
              <a:gd name="connsiteY86" fmla="*/ 4428051 h 6858000"/>
              <a:gd name="connsiteX87" fmla="*/ 5949261 w 6127689"/>
              <a:gd name="connsiteY87" fmla="*/ 4449185 h 6858000"/>
              <a:gd name="connsiteX88" fmla="*/ 5957504 w 6127689"/>
              <a:gd name="connsiteY88" fmla="*/ 4465911 h 6858000"/>
              <a:gd name="connsiteX89" fmla="*/ 5964689 w 6127689"/>
              <a:gd name="connsiteY89" fmla="*/ 4468532 h 6858000"/>
              <a:gd name="connsiteX90" fmla="*/ 5967062 w 6127689"/>
              <a:gd name="connsiteY90" fmla="*/ 4479923 h 6858000"/>
              <a:gd name="connsiteX91" fmla="*/ 5968960 w 6127689"/>
              <a:gd name="connsiteY91" fmla="*/ 4482655 h 6858000"/>
              <a:gd name="connsiteX92" fmla="*/ 5978567 w 6127689"/>
              <a:gd name="connsiteY92" fmla="*/ 4498605 h 6858000"/>
              <a:gd name="connsiteX93" fmla="*/ 5980106 w 6127689"/>
              <a:gd name="connsiteY93" fmla="*/ 4585087 h 6858000"/>
              <a:gd name="connsiteX94" fmla="*/ 5998138 w 6127689"/>
              <a:gd name="connsiteY94" fmla="*/ 4697518 h 6858000"/>
              <a:gd name="connsiteX95" fmla="*/ 6013516 w 6127689"/>
              <a:gd name="connsiteY95" fmla="*/ 4786619 h 6858000"/>
              <a:gd name="connsiteX96" fmla="*/ 6025404 w 6127689"/>
              <a:gd name="connsiteY96" fmla="*/ 4858148 h 6858000"/>
              <a:gd name="connsiteX97" fmla="*/ 6007749 w 6127689"/>
              <a:gd name="connsiteY97" fmla="*/ 4964715 h 6858000"/>
              <a:gd name="connsiteX98" fmla="*/ 6005269 w 6127689"/>
              <a:gd name="connsiteY98" fmla="*/ 5150567 h 6858000"/>
              <a:gd name="connsiteX99" fmla="*/ 6001127 w 6127689"/>
              <a:gd name="connsiteY99" fmla="*/ 5164609 h 6858000"/>
              <a:gd name="connsiteX100" fmla="*/ 5996647 w 6127689"/>
              <a:gd name="connsiteY100" fmla="*/ 5185640 h 6858000"/>
              <a:gd name="connsiteX101" fmla="*/ 5998514 w 6127689"/>
              <a:gd name="connsiteY101" fmla="*/ 5189673 h 6858000"/>
              <a:gd name="connsiteX102" fmla="*/ 6018409 w 6127689"/>
              <a:gd name="connsiteY102" fmla="*/ 5227157 h 6858000"/>
              <a:gd name="connsiteX103" fmla="*/ 6036748 w 6127689"/>
              <a:gd name="connsiteY103" fmla="*/ 5322752 h 6858000"/>
              <a:gd name="connsiteX104" fmla="*/ 6036943 w 6127689"/>
              <a:gd name="connsiteY104" fmla="*/ 5329480 h 6858000"/>
              <a:gd name="connsiteX105" fmla="*/ 6037236 w 6127689"/>
              <a:gd name="connsiteY105" fmla="*/ 5329634 h 6858000"/>
              <a:gd name="connsiteX106" fmla="*/ 6038019 w 6127689"/>
              <a:gd name="connsiteY106" fmla="*/ 5336764 h 6858000"/>
              <a:gd name="connsiteX107" fmla="*/ 6037298 w 6127689"/>
              <a:gd name="connsiteY107" fmla="*/ 5341753 h 6858000"/>
              <a:gd name="connsiteX108" fmla="*/ 6037677 w 6127689"/>
              <a:gd name="connsiteY108" fmla="*/ 5354807 h 6858000"/>
              <a:gd name="connsiteX109" fmla="*/ 6039728 w 6127689"/>
              <a:gd name="connsiteY109" fmla="*/ 5359416 h 6858000"/>
              <a:gd name="connsiteX110" fmla="*/ 6043311 w 6127689"/>
              <a:gd name="connsiteY110" fmla="*/ 5361407 h 6858000"/>
              <a:gd name="connsiteX111" fmla="*/ 6042954 w 6127689"/>
              <a:gd name="connsiteY111" fmla="*/ 5362576 h 6858000"/>
              <a:gd name="connsiteX112" fmla="*/ 6053435 w 6127689"/>
              <a:gd name="connsiteY112" fmla="*/ 5387547 h 6858000"/>
              <a:gd name="connsiteX113" fmla="*/ 6065933 w 6127689"/>
              <a:gd name="connsiteY113" fmla="*/ 5443002 h 6858000"/>
              <a:gd name="connsiteX114" fmla="*/ 6068640 w 6127689"/>
              <a:gd name="connsiteY114" fmla="*/ 5474503 h 6858000"/>
              <a:gd name="connsiteX115" fmla="*/ 6080922 w 6127689"/>
              <a:gd name="connsiteY115" fmla="*/ 5561070 h 6858000"/>
              <a:gd name="connsiteX116" fmla="*/ 6096949 w 6127689"/>
              <a:gd name="connsiteY116" fmla="*/ 5648179 h 6858000"/>
              <a:gd name="connsiteX117" fmla="*/ 6125703 w 6127689"/>
              <a:gd name="connsiteY117" fmla="*/ 5692894 h 6858000"/>
              <a:gd name="connsiteX118" fmla="*/ 6126670 w 6127689"/>
              <a:gd name="connsiteY118" fmla="*/ 5697882 h 6858000"/>
              <a:gd name="connsiteX119" fmla="*/ 6124061 w 6127689"/>
              <a:gd name="connsiteY119" fmla="*/ 5710294 h 6858000"/>
              <a:gd name="connsiteX120" fmla="*/ 6122213 w 6127689"/>
              <a:gd name="connsiteY120" fmla="*/ 5714762 h 6858000"/>
              <a:gd name="connsiteX121" fmla="*/ 6121353 w 6127689"/>
              <a:gd name="connsiteY121" fmla="*/ 5721725 h 6858000"/>
              <a:gd name="connsiteX122" fmla="*/ 6121607 w 6127689"/>
              <a:gd name="connsiteY122" fmla="*/ 5721959 h 6858000"/>
              <a:gd name="connsiteX123" fmla="*/ 6120262 w 6127689"/>
              <a:gd name="connsiteY123" fmla="*/ 5728358 h 6858000"/>
              <a:gd name="connsiteX124" fmla="*/ 6127024 w 6127689"/>
              <a:gd name="connsiteY124" fmla="*/ 5786902 h 6858000"/>
              <a:gd name="connsiteX125" fmla="*/ 6127519 w 6127689"/>
              <a:gd name="connsiteY125" fmla="*/ 5865775 h 6858000"/>
              <a:gd name="connsiteX126" fmla="*/ 6119217 w 6127689"/>
              <a:gd name="connsiteY126" fmla="*/ 5888542 h 6858000"/>
              <a:gd name="connsiteX127" fmla="*/ 6102493 w 6127689"/>
              <a:gd name="connsiteY127" fmla="*/ 5928602 h 6858000"/>
              <a:gd name="connsiteX128" fmla="*/ 6056863 w 6127689"/>
              <a:gd name="connsiteY128" fmla="*/ 6000643 h 6858000"/>
              <a:gd name="connsiteX129" fmla="*/ 6045436 w 6127689"/>
              <a:gd name="connsiteY129" fmla="*/ 6124480 h 6858000"/>
              <a:gd name="connsiteX130" fmla="*/ 6030489 w 6127689"/>
              <a:gd name="connsiteY130" fmla="*/ 6317666 h 6858000"/>
              <a:gd name="connsiteX131" fmla="*/ 6007492 w 6127689"/>
              <a:gd name="connsiteY131" fmla="*/ 6440818 h 6858000"/>
              <a:gd name="connsiteX132" fmla="*/ 6009467 w 6127689"/>
              <a:gd name="connsiteY132" fmla="*/ 6487076 h 6858000"/>
              <a:gd name="connsiteX133" fmla="*/ 5995064 w 6127689"/>
              <a:gd name="connsiteY133" fmla="*/ 6540791 h 6858000"/>
              <a:gd name="connsiteX134" fmla="*/ 5996309 w 6127689"/>
              <a:gd name="connsiteY134" fmla="*/ 6543961 h 6858000"/>
              <a:gd name="connsiteX135" fmla="*/ 5996048 w 6127689"/>
              <a:gd name="connsiteY135" fmla="*/ 6555444 h 6858000"/>
              <a:gd name="connsiteX136" fmla="*/ 6002524 w 6127689"/>
              <a:gd name="connsiteY136" fmla="*/ 6560188 h 6858000"/>
              <a:gd name="connsiteX137" fmla="*/ 6006823 w 6127689"/>
              <a:gd name="connsiteY137" fmla="*/ 6578546 h 6858000"/>
              <a:gd name="connsiteX138" fmla="*/ 6004510 w 6127689"/>
              <a:gd name="connsiteY138" fmla="*/ 6599256 h 6858000"/>
              <a:gd name="connsiteX139" fmla="*/ 5986207 w 6127689"/>
              <a:gd name="connsiteY139" fmla="*/ 6695855 h 6858000"/>
              <a:gd name="connsiteX140" fmla="*/ 5979428 w 6127689"/>
              <a:gd name="connsiteY140" fmla="*/ 6754678 h 6858000"/>
              <a:gd name="connsiteX141" fmla="*/ 5983398 w 6127689"/>
              <a:gd name="connsiteY141" fmla="*/ 6778641 h 6858000"/>
              <a:gd name="connsiteX142" fmla="*/ 5984543 w 6127689"/>
              <a:gd name="connsiteY142" fmla="*/ 6811016 h 6858000"/>
              <a:gd name="connsiteX143" fmla="*/ 5981802 w 6127689"/>
              <a:gd name="connsiteY143" fmla="*/ 6838578 h 6858000"/>
              <a:gd name="connsiteX144" fmla="*/ 5979671 w 6127689"/>
              <a:gd name="connsiteY144" fmla="*/ 6858000 h 6858000"/>
              <a:gd name="connsiteX145" fmla="*/ 0 w 6127689"/>
              <a:gd name="connsiteY145" fmla="*/ 6858000 h 6858000"/>
              <a:gd name="connsiteX146" fmla="*/ 0 w 6127689"/>
              <a:gd name="connsiteY14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0448 w 6127689"/>
              <a:gd name="connsiteY63" fmla="*/ 3717760 h 6858000"/>
              <a:gd name="connsiteX64" fmla="*/ 5683015 w 6127689"/>
              <a:gd name="connsiteY64" fmla="*/ 3762025 h 6858000"/>
              <a:gd name="connsiteX65" fmla="*/ 5696643 w 6127689"/>
              <a:gd name="connsiteY65" fmla="*/ 3773888 h 6858000"/>
              <a:gd name="connsiteX66" fmla="*/ 5699203 w 6127689"/>
              <a:gd name="connsiteY66" fmla="*/ 3775823 h 6858000"/>
              <a:gd name="connsiteX67" fmla="*/ 5704824 w 6127689"/>
              <a:gd name="connsiteY67" fmla="*/ 3785966 h 6858000"/>
              <a:gd name="connsiteX68" fmla="*/ 5712204 w 6127689"/>
              <a:gd name="connsiteY68" fmla="*/ 3785830 h 6858000"/>
              <a:gd name="connsiteX69" fmla="*/ 5733539 w 6127689"/>
              <a:gd name="connsiteY69" fmla="*/ 3818457 h 6858000"/>
              <a:gd name="connsiteX70" fmla="*/ 5768491 w 6127689"/>
              <a:gd name="connsiteY70" fmla="*/ 3914399 h 6858000"/>
              <a:gd name="connsiteX71" fmla="*/ 5793123 w 6127689"/>
              <a:gd name="connsiteY71" fmla="*/ 3969952 h 6858000"/>
              <a:gd name="connsiteX72" fmla="*/ 5808321 w 6127689"/>
              <a:gd name="connsiteY72" fmla="*/ 3988153 h 6858000"/>
              <a:gd name="connsiteX73" fmla="*/ 5825621 w 6127689"/>
              <a:gd name="connsiteY73" fmla="*/ 4015525 h 6858000"/>
              <a:gd name="connsiteX74" fmla="*/ 5860672 w 6127689"/>
              <a:gd name="connsiteY74" fmla="*/ 4061579 h 6858000"/>
              <a:gd name="connsiteX75" fmla="*/ 5872173 w 6127689"/>
              <a:gd name="connsiteY75" fmla="*/ 4088497 h 6858000"/>
              <a:gd name="connsiteX76" fmla="*/ 5883705 w 6127689"/>
              <a:gd name="connsiteY76" fmla="*/ 4101899 h 6858000"/>
              <a:gd name="connsiteX77" fmla="*/ 5894095 w 6127689"/>
              <a:gd name="connsiteY77" fmla="*/ 4128857 h 6858000"/>
              <a:gd name="connsiteX78" fmla="*/ 5898339 w 6127689"/>
              <a:gd name="connsiteY78" fmla="*/ 4140800 h 6858000"/>
              <a:gd name="connsiteX79" fmla="*/ 5899734 w 6127689"/>
              <a:gd name="connsiteY79" fmla="*/ 4145632 h 6858000"/>
              <a:gd name="connsiteX80" fmla="*/ 5903513 w 6127689"/>
              <a:gd name="connsiteY80" fmla="*/ 4187661 h 6858000"/>
              <a:gd name="connsiteX81" fmla="*/ 5917114 w 6127689"/>
              <a:gd name="connsiteY81" fmla="*/ 4213096 h 6858000"/>
              <a:gd name="connsiteX82" fmla="*/ 5924233 w 6127689"/>
              <a:gd name="connsiteY82" fmla="*/ 4242060 h 6858000"/>
              <a:gd name="connsiteX83" fmla="*/ 5928910 w 6127689"/>
              <a:gd name="connsiteY83" fmla="*/ 4300973 h 6858000"/>
              <a:gd name="connsiteX84" fmla="*/ 5939320 w 6127689"/>
              <a:gd name="connsiteY84" fmla="*/ 4340435 h 6858000"/>
              <a:gd name="connsiteX85" fmla="*/ 5946705 w 6127689"/>
              <a:gd name="connsiteY85" fmla="*/ 4428051 h 6858000"/>
              <a:gd name="connsiteX86" fmla="*/ 5949261 w 6127689"/>
              <a:gd name="connsiteY86" fmla="*/ 4449185 h 6858000"/>
              <a:gd name="connsiteX87" fmla="*/ 5957504 w 6127689"/>
              <a:gd name="connsiteY87" fmla="*/ 4465911 h 6858000"/>
              <a:gd name="connsiteX88" fmla="*/ 5964689 w 6127689"/>
              <a:gd name="connsiteY88" fmla="*/ 4468532 h 6858000"/>
              <a:gd name="connsiteX89" fmla="*/ 5967062 w 6127689"/>
              <a:gd name="connsiteY89" fmla="*/ 4479923 h 6858000"/>
              <a:gd name="connsiteX90" fmla="*/ 5968960 w 6127689"/>
              <a:gd name="connsiteY90" fmla="*/ 4482655 h 6858000"/>
              <a:gd name="connsiteX91" fmla="*/ 5978567 w 6127689"/>
              <a:gd name="connsiteY91" fmla="*/ 4498605 h 6858000"/>
              <a:gd name="connsiteX92" fmla="*/ 5980106 w 6127689"/>
              <a:gd name="connsiteY92" fmla="*/ 4585087 h 6858000"/>
              <a:gd name="connsiteX93" fmla="*/ 5998138 w 6127689"/>
              <a:gd name="connsiteY93" fmla="*/ 4697518 h 6858000"/>
              <a:gd name="connsiteX94" fmla="*/ 6013516 w 6127689"/>
              <a:gd name="connsiteY94" fmla="*/ 4786619 h 6858000"/>
              <a:gd name="connsiteX95" fmla="*/ 6025404 w 6127689"/>
              <a:gd name="connsiteY95" fmla="*/ 4858148 h 6858000"/>
              <a:gd name="connsiteX96" fmla="*/ 6007749 w 6127689"/>
              <a:gd name="connsiteY96" fmla="*/ 4964715 h 6858000"/>
              <a:gd name="connsiteX97" fmla="*/ 6005269 w 6127689"/>
              <a:gd name="connsiteY97" fmla="*/ 5150567 h 6858000"/>
              <a:gd name="connsiteX98" fmla="*/ 6001127 w 6127689"/>
              <a:gd name="connsiteY98" fmla="*/ 5164609 h 6858000"/>
              <a:gd name="connsiteX99" fmla="*/ 5996647 w 6127689"/>
              <a:gd name="connsiteY99" fmla="*/ 5185640 h 6858000"/>
              <a:gd name="connsiteX100" fmla="*/ 5998514 w 6127689"/>
              <a:gd name="connsiteY100" fmla="*/ 5189673 h 6858000"/>
              <a:gd name="connsiteX101" fmla="*/ 6018409 w 6127689"/>
              <a:gd name="connsiteY101" fmla="*/ 5227157 h 6858000"/>
              <a:gd name="connsiteX102" fmla="*/ 6036748 w 6127689"/>
              <a:gd name="connsiteY102" fmla="*/ 5322752 h 6858000"/>
              <a:gd name="connsiteX103" fmla="*/ 6036943 w 6127689"/>
              <a:gd name="connsiteY103" fmla="*/ 5329480 h 6858000"/>
              <a:gd name="connsiteX104" fmla="*/ 6037236 w 6127689"/>
              <a:gd name="connsiteY104" fmla="*/ 5329634 h 6858000"/>
              <a:gd name="connsiteX105" fmla="*/ 6038019 w 6127689"/>
              <a:gd name="connsiteY105" fmla="*/ 5336764 h 6858000"/>
              <a:gd name="connsiteX106" fmla="*/ 6037298 w 6127689"/>
              <a:gd name="connsiteY106" fmla="*/ 5341753 h 6858000"/>
              <a:gd name="connsiteX107" fmla="*/ 6037677 w 6127689"/>
              <a:gd name="connsiteY107" fmla="*/ 5354807 h 6858000"/>
              <a:gd name="connsiteX108" fmla="*/ 6039728 w 6127689"/>
              <a:gd name="connsiteY108" fmla="*/ 5359416 h 6858000"/>
              <a:gd name="connsiteX109" fmla="*/ 6043311 w 6127689"/>
              <a:gd name="connsiteY109" fmla="*/ 5361407 h 6858000"/>
              <a:gd name="connsiteX110" fmla="*/ 6042954 w 6127689"/>
              <a:gd name="connsiteY110" fmla="*/ 5362576 h 6858000"/>
              <a:gd name="connsiteX111" fmla="*/ 6053435 w 6127689"/>
              <a:gd name="connsiteY111" fmla="*/ 5387547 h 6858000"/>
              <a:gd name="connsiteX112" fmla="*/ 6065933 w 6127689"/>
              <a:gd name="connsiteY112" fmla="*/ 5443002 h 6858000"/>
              <a:gd name="connsiteX113" fmla="*/ 6068640 w 6127689"/>
              <a:gd name="connsiteY113" fmla="*/ 5474503 h 6858000"/>
              <a:gd name="connsiteX114" fmla="*/ 6080922 w 6127689"/>
              <a:gd name="connsiteY114" fmla="*/ 5561070 h 6858000"/>
              <a:gd name="connsiteX115" fmla="*/ 6096949 w 6127689"/>
              <a:gd name="connsiteY115" fmla="*/ 5648179 h 6858000"/>
              <a:gd name="connsiteX116" fmla="*/ 6125703 w 6127689"/>
              <a:gd name="connsiteY116" fmla="*/ 5692894 h 6858000"/>
              <a:gd name="connsiteX117" fmla="*/ 6126670 w 6127689"/>
              <a:gd name="connsiteY117" fmla="*/ 5697882 h 6858000"/>
              <a:gd name="connsiteX118" fmla="*/ 6124061 w 6127689"/>
              <a:gd name="connsiteY118" fmla="*/ 5710294 h 6858000"/>
              <a:gd name="connsiteX119" fmla="*/ 6122213 w 6127689"/>
              <a:gd name="connsiteY119" fmla="*/ 5714762 h 6858000"/>
              <a:gd name="connsiteX120" fmla="*/ 6121353 w 6127689"/>
              <a:gd name="connsiteY120" fmla="*/ 5721725 h 6858000"/>
              <a:gd name="connsiteX121" fmla="*/ 6121607 w 6127689"/>
              <a:gd name="connsiteY121" fmla="*/ 5721959 h 6858000"/>
              <a:gd name="connsiteX122" fmla="*/ 6120262 w 6127689"/>
              <a:gd name="connsiteY122" fmla="*/ 5728358 h 6858000"/>
              <a:gd name="connsiteX123" fmla="*/ 6127024 w 6127689"/>
              <a:gd name="connsiteY123" fmla="*/ 5786902 h 6858000"/>
              <a:gd name="connsiteX124" fmla="*/ 6127519 w 6127689"/>
              <a:gd name="connsiteY124" fmla="*/ 5865775 h 6858000"/>
              <a:gd name="connsiteX125" fmla="*/ 6119217 w 6127689"/>
              <a:gd name="connsiteY125" fmla="*/ 5888542 h 6858000"/>
              <a:gd name="connsiteX126" fmla="*/ 6102493 w 6127689"/>
              <a:gd name="connsiteY126" fmla="*/ 5928602 h 6858000"/>
              <a:gd name="connsiteX127" fmla="*/ 6056863 w 6127689"/>
              <a:gd name="connsiteY127" fmla="*/ 6000643 h 6858000"/>
              <a:gd name="connsiteX128" fmla="*/ 6045436 w 6127689"/>
              <a:gd name="connsiteY128" fmla="*/ 6124480 h 6858000"/>
              <a:gd name="connsiteX129" fmla="*/ 6030489 w 6127689"/>
              <a:gd name="connsiteY129" fmla="*/ 6317666 h 6858000"/>
              <a:gd name="connsiteX130" fmla="*/ 6007492 w 6127689"/>
              <a:gd name="connsiteY130" fmla="*/ 6440818 h 6858000"/>
              <a:gd name="connsiteX131" fmla="*/ 6009467 w 6127689"/>
              <a:gd name="connsiteY131" fmla="*/ 6487076 h 6858000"/>
              <a:gd name="connsiteX132" fmla="*/ 5995064 w 6127689"/>
              <a:gd name="connsiteY132" fmla="*/ 6540791 h 6858000"/>
              <a:gd name="connsiteX133" fmla="*/ 5996309 w 6127689"/>
              <a:gd name="connsiteY133" fmla="*/ 6543961 h 6858000"/>
              <a:gd name="connsiteX134" fmla="*/ 5996048 w 6127689"/>
              <a:gd name="connsiteY134" fmla="*/ 6555444 h 6858000"/>
              <a:gd name="connsiteX135" fmla="*/ 6002524 w 6127689"/>
              <a:gd name="connsiteY135" fmla="*/ 6560188 h 6858000"/>
              <a:gd name="connsiteX136" fmla="*/ 6006823 w 6127689"/>
              <a:gd name="connsiteY136" fmla="*/ 6578546 h 6858000"/>
              <a:gd name="connsiteX137" fmla="*/ 6004510 w 6127689"/>
              <a:gd name="connsiteY137" fmla="*/ 6599256 h 6858000"/>
              <a:gd name="connsiteX138" fmla="*/ 5986207 w 6127689"/>
              <a:gd name="connsiteY138" fmla="*/ 6695855 h 6858000"/>
              <a:gd name="connsiteX139" fmla="*/ 5979428 w 6127689"/>
              <a:gd name="connsiteY139" fmla="*/ 6754678 h 6858000"/>
              <a:gd name="connsiteX140" fmla="*/ 5983398 w 6127689"/>
              <a:gd name="connsiteY140" fmla="*/ 6778641 h 6858000"/>
              <a:gd name="connsiteX141" fmla="*/ 5984543 w 6127689"/>
              <a:gd name="connsiteY141" fmla="*/ 6811016 h 6858000"/>
              <a:gd name="connsiteX142" fmla="*/ 5981802 w 6127689"/>
              <a:gd name="connsiteY142" fmla="*/ 6838578 h 6858000"/>
              <a:gd name="connsiteX143" fmla="*/ 5979671 w 6127689"/>
              <a:gd name="connsiteY143" fmla="*/ 6858000 h 6858000"/>
              <a:gd name="connsiteX144" fmla="*/ 0 w 6127689"/>
              <a:gd name="connsiteY144" fmla="*/ 6858000 h 6858000"/>
              <a:gd name="connsiteX145" fmla="*/ 0 w 6127689"/>
              <a:gd name="connsiteY14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12204 w 6127689"/>
              <a:gd name="connsiteY67" fmla="*/ 3785830 h 6858000"/>
              <a:gd name="connsiteX68" fmla="*/ 5733539 w 6127689"/>
              <a:gd name="connsiteY68" fmla="*/ 3818457 h 6858000"/>
              <a:gd name="connsiteX69" fmla="*/ 5768491 w 6127689"/>
              <a:gd name="connsiteY69" fmla="*/ 3914399 h 6858000"/>
              <a:gd name="connsiteX70" fmla="*/ 5793123 w 6127689"/>
              <a:gd name="connsiteY70" fmla="*/ 3969952 h 6858000"/>
              <a:gd name="connsiteX71" fmla="*/ 5808321 w 6127689"/>
              <a:gd name="connsiteY71" fmla="*/ 3988153 h 6858000"/>
              <a:gd name="connsiteX72" fmla="*/ 5825621 w 6127689"/>
              <a:gd name="connsiteY72" fmla="*/ 4015525 h 6858000"/>
              <a:gd name="connsiteX73" fmla="*/ 5860672 w 6127689"/>
              <a:gd name="connsiteY73" fmla="*/ 4061579 h 6858000"/>
              <a:gd name="connsiteX74" fmla="*/ 5872173 w 6127689"/>
              <a:gd name="connsiteY74" fmla="*/ 4088497 h 6858000"/>
              <a:gd name="connsiteX75" fmla="*/ 5883705 w 6127689"/>
              <a:gd name="connsiteY75" fmla="*/ 4101899 h 6858000"/>
              <a:gd name="connsiteX76" fmla="*/ 5894095 w 6127689"/>
              <a:gd name="connsiteY76" fmla="*/ 4128857 h 6858000"/>
              <a:gd name="connsiteX77" fmla="*/ 5898339 w 6127689"/>
              <a:gd name="connsiteY77" fmla="*/ 4140800 h 6858000"/>
              <a:gd name="connsiteX78" fmla="*/ 5899734 w 6127689"/>
              <a:gd name="connsiteY78" fmla="*/ 4145632 h 6858000"/>
              <a:gd name="connsiteX79" fmla="*/ 5903513 w 6127689"/>
              <a:gd name="connsiteY79" fmla="*/ 4187661 h 6858000"/>
              <a:gd name="connsiteX80" fmla="*/ 5917114 w 6127689"/>
              <a:gd name="connsiteY80" fmla="*/ 4213096 h 6858000"/>
              <a:gd name="connsiteX81" fmla="*/ 5924233 w 6127689"/>
              <a:gd name="connsiteY81" fmla="*/ 4242060 h 6858000"/>
              <a:gd name="connsiteX82" fmla="*/ 5928910 w 6127689"/>
              <a:gd name="connsiteY82" fmla="*/ 4300973 h 6858000"/>
              <a:gd name="connsiteX83" fmla="*/ 5939320 w 6127689"/>
              <a:gd name="connsiteY83" fmla="*/ 4340435 h 6858000"/>
              <a:gd name="connsiteX84" fmla="*/ 5946705 w 6127689"/>
              <a:gd name="connsiteY84" fmla="*/ 4428051 h 6858000"/>
              <a:gd name="connsiteX85" fmla="*/ 5949261 w 6127689"/>
              <a:gd name="connsiteY85" fmla="*/ 4449185 h 6858000"/>
              <a:gd name="connsiteX86" fmla="*/ 5957504 w 6127689"/>
              <a:gd name="connsiteY86" fmla="*/ 4465911 h 6858000"/>
              <a:gd name="connsiteX87" fmla="*/ 5964689 w 6127689"/>
              <a:gd name="connsiteY87" fmla="*/ 4468532 h 6858000"/>
              <a:gd name="connsiteX88" fmla="*/ 5967062 w 6127689"/>
              <a:gd name="connsiteY88" fmla="*/ 4479923 h 6858000"/>
              <a:gd name="connsiteX89" fmla="*/ 5968960 w 6127689"/>
              <a:gd name="connsiteY89" fmla="*/ 4482655 h 6858000"/>
              <a:gd name="connsiteX90" fmla="*/ 5978567 w 6127689"/>
              <a:gd name="connsiteY90" fmla="*/ 4498605 h 6858000"/>
              <a:gd name="connsiteX91" fmla="*/ 5980106 w 6127689"/>
              <a:gd name="connsiteY91" fmla="*/ 4585087 h 6858000"/>
              <a:gd name="connsiteX92" fmla="*/ 5998138 w 6127689"/>
              <a:gd name="connsiteY92" fmla="*/ 4697518 h 6858000"/>
              <a:gd name="connsiteX93" fmla="*/ 6013516 w 6127689"/>
              <a:gd name="connsiteY93" fmla="*/ 4786619 h 6858000"/>
              <a:gd name="connsiteX94" fmla="*/ 6025404 w 6127689"/>
              <a:gd name="connsiteY94" fmla="*/ 4858148 h 6858000"/>
              <a:gd name="connsiteX95" fmla="*/ 6007749 w 6127689"/>
              <a:gd name="connsiteY95" fmla="*/ 4964715 h 6858000"/>
              <a:gd name="connsiteX96" fmla="*/ 6005269 w 6127689"/>
              <a:gd name="connsiteY96" fmla="*/ 5150567 h 6858000"/>
              <a:gd name="connsiteX97" fmla="*/ 6001127 w 6127689"/>
              <a:gd name="connsiteY97" fmla="*/ 5164609 h 6858000"/>
              <a:gd name="connsiteX98" fmla="*/ 5996647 w 6127689"/>
              <a:gd name="connsiteY98" fmla="*/ 5185640 h 6858000"/>
              <a:gd name="connsiteX99" fmla="*/ 5998514 w 6127689"/>
              <a:gd name="connsiteY99" fmla="*/ 5189673 h 6858000"/>
              <a:gd name="connsiteX100" fmla="*/ 6018409 w 6127689"/>
              <a:gd name="connsiteY100" fmla="*/ 5227157 h 6858000"/>
              <a:gd name="connsiteX101" fmla="*/ 6036748 w 6127689"/>
              <a:gd name="connsiteY101" fmla="*/ 5322752 h 6858000"/>
              <a:gd name="connsiteX102" fmla="*/ 6036943 w 6127689"/>
              <a:gd name="connsiteY102" fmla="*/ 5329480 h 6858000"/>
              <a:gd name="connsiteX103" fmla="*/ 6037236 w 6127689"/>
              <a:gd name="connsiteY103" fmla="*/ 5329634 h 6858000"/>
              <a:gd name="connsiteX104" fmla="*/ 6038019 w 6127689"/>
              <a:gd name="connsiteY104" fmla="*/ 5336764 h 6858000"/>
              <a:gd name="connsiteX105" fmla="*/ 6037298 w 6127689"/>
              <a:gd name="connsiteY105" fmla="*/ 5341753 h 6858000"/>
              <a:gd name="connsiteX106" fmla="*/ 6037677 w 6127689"/>
              <a:gd name="connsiteY106" fmla="*/ 5354807 h 6858000"/>
              <a:gd name="connsiteX107" fmla="*/ 6039728 w 6127689"/>
              <a:gd name="connsiteY107" fmla="*/ 5359416 h 6858000"/>
              <a:gd name="connsiteX108" fmla="*/ 6043311 w 6127689"/>
              <a:gd name="connsiteY108" fmla="*/ 5361407 h 6858000"/>
              <a:gd name="connsiteX109" fmla="*/ 6042954 w 6127689"/>
              <a:gd name="connsiteY109" fmla="*/ 5362576 h 6858000"/>
              <a:gd name="connsiteX110" fmla="*/ 6053435 w 6127689"/>
              <a:gd name="connsiteY110" fmla="*/ 5387547 h 6858000"/>
              <a:gd name="connsiteX111" fmla="*/ 6065933 w 6127689"/>
              <a:gd name="connsiteY111" fmla="*/ 5443002 h 6858000"/>
              <a:gd name="connsiteX112" fmla="*/ 6068640 w 6127689"/>
              <a:gd name="connsiteY112" fmla="*/ 5474503 h 6858000"/>
              <a:gd name="connsiteX113" fmla="*/ 6080922 w 6127689"/>
              <a:gd name="connsiteY113" fmla="*/ 5561070 h 6858000"/>
              <a:gd name="connsiteX114" fmla="*/ 6096949 w 6127689"/>
              <a:gd name="connsiteY114" fmla="*/ 5648179 h 6858000"/>
              <a:gd name="connsiteX115" fmla="*/ 6125703 w 6127689"/>
              <a:gd name="connsiteY115" fmla="*/ 5692894 h 6858000"/>
              <a:gd name="connsiteX116" fmla="*/ 6126670 w 6127689"/>
              <a:gd name="connsiteY116" fmla="*/ 5697882 h 6858000"/>
              <a:gd name="connsiteX117" fmla="*/ 6124061 w 6127689"/>
              <a:gd name="connsiteY117" fmla="*/ 5710294 h 6858000"/>
              <a:gd name="connsiteX118" fmla="*/ 6122213 w 6127689"/>
              <a:gd name="connsiteY118" fmla="*/ 5714762 h 6858000"/>
              <a:gd name="connsiteX119" fmla="*/ 6121353 w 6127689"/>
              <a:gd name="connsiteY119" fmla="*/ 5721725 h 6858000"/>
              <a:gd name="connsiteX120" fmla="*/ 6121607 w 6127689"/>
              <a:gd name="connsiteY120" fmla="*/ 5721959 h 6858000"/>
              <a:gd name="connsiteX121" fmla="*/ 6120262 w 6127689"/>
              <a:gd name="connsiteY121" fmla="*/ 5728358 h 6858000"/>
              <a:gd name="connsiteX122" fmla="*/ 6127024 w 6127689"/>
              <a:gd name="connsiteY122" fmla="*/ 5786902 h 6858000"/>
              <a:gd name="connsiteX123" fmla="*/ 6127519 w 6127689"/>
              <a:gd name="connsiteY123" fmla="*/ 5865775 h 6858000"/>
              <a:gd name="connsiteX124" fmla="*/ 6119217 w 6127689"/>
              <a:gd name="connsiteY124" fmla="*/ 5888542 h 6858000"/>
              <a:gd name="connsiteX125" fmla="*/ 6102493 w 6127689"/>
              <a:gd name="connsiteY125" fmla="*/ 5928602 h 6858000"/>
              <a:gd name="connsiteX126" fmla="*/ 6056863 w 6127689"/>
              <a:gd name="connsiteY126" fmla="*/ 6000643 h 6858000"/>
              <a:gd name="connsiteX127" fmla="*/ 6045436 w 6127689"/>
              <a:gd name="connsiteY127" fmla="*/ 6124480 h 6858000"/>
              <a:gd name="connsiteX128" fmla="*/ 6030489 w 6127689"/>
              <a:gd name="connsiteY128" fmla="*/ 6317666 h 6858000"/>
              <a:gd name="connsiteX129" fmla="*/ 6007492 w 6127689"/>
              <a:gd name="connsiteY129" fmla="*/ 6440818 h 6858000"/>
              <a:gd name="connsiteX130" fmla="*/ 6009467 w 6127689"/>
              <a:gd name="connsiteY130" fmla="*/ 6487076 h 6858000"/>
              <a:gd name="connsiteX131" fmla="*/ 5995064 w 6127689"/>
              <a:gd name="connsiteY131" fmla="*/ 6540791 h 6858000"/>
              <a:gd name="connsiteX132" fmla="*/ 5996309 w 6127689"/>
              <a:gd name="connsiteY132" fmla="*/ 6543961 h 6858000"/>
              <a:gd name="connsiteX133" fmla="*/ 5996048 w 6127689"/>
              <a:gd name="connsiteY133" fmla="*/ 6555444 h 6858000"/>
              <a:gd name="connsiteX134" fmla="*/ 6002524 w 6127689"/>
              <a:gd name="connsiteY134" fmla="*/ 6560188 h 6858000"/>
              <a:gd name="connsiteX135" fmla="*/ 6006823 w 6127689"/>
              <a:gd name="connsiteY135" fmla="*/ 6578546 h 6858000"/>
              <a:gd name="connsiteX136" fmla="*/ 6004510 w 6127689"/>
              <a:gd name="connsiteY136" fmla="*/ 6599256 h 6858000"/>
              <a:gd name="connsiteX137" fmla="*/ 5986207 w 6127689"/>
              <a:gd name="connsiteY137" fmla="*/ 6695855 h 6858000"/>
              <a:gd name="connsiteX138" fmla="*/ 5979428 w 6127689"/>
              <a:gd name="connsiteY138" fmla="*/ 6754678 h 6858000"/>
              <a:gd name="connsiteX139" fmla="*/ 5983398 w 6127689"/>
              <a:gd name="connsiteY139" fmla="*/ 6778641 h 6858000"/>
              <a:gd name="connsiteX140" fmla="*/ 5984543 w 6127689"/>
              <a:gd name="connsiteY140" fmla="*/ 6811016 h 6858000"/>
              <a:gd name="connsiteX141" fmla="*/ 5981802 w 6127689"/>
              <a:gd name="connsiteY141" fmla="*/ 6838578 h 6858000"/>
              <a:gd name="connsiteX142" fmla="*/ 5979671 w 6127689"/>
              <a:gd name="connsiteY142" fmla="*/ 6858000 h 6858000"/>
              <a:gd name="connsiteX143" fmla="*/ 0 w 6127689"/>
              <a:gd name="connsiteY143" fmla="*/ 6858000 h 6858000"/>
              <a:gd name="connsiteX144" fmla="*/ 0 w 6127689"/>
              <a:gd name="connsiteY14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899734 w 6127689"/>
              <a:gd name="connsiteY77" fmla="*/ 4145632 h 6858000"/>
              <a:gd name="connsiteX78" fmla="*/ 5903513 w 6127689"/>
              <a:gd name="connsiteY78" fmla="*/ 4187661 h 6858000"/>
              <a:gd name="connsiteX79" fmla="*/ 5917114 w 6127689"/>
              <a:gd name="connsiteY79" fmla="*/ 4213096 h 6858000"/>
              <a:gd name="connsiteX80" fmla="*/ 5924233 w 6127689"/>
              <a:gd name="connsiteY80" fmla="*/ 4242060 h 6858000"/>
              <a:gd name="connsiteX81" fmla="*/ 5928910 w 6127689"/>
              <a:gd name="connsiteY81" fmla="*/ 4300973 h 6858000"/>
              <a:gd name="connsiteX82" fmla="*/ 5939320 w 6127689"/>
              <a:gd name="connsiteY82" fmla="*/ 4340435 h 6858000"/>
              <a:gd name="connsiteX83" fmla="*/ 5946705 w 6127689"/>
              <a:gd name="connsiteY83" fmla="*/ 4428051 h 6858000"/>
              <a:gd name="connsiteX84" fmla="*/ 5949261 w 6127689"/>
              <a:gd name="connsiteY84" fmla="*/ 4449185 h 6858000"/>
              <a:gd name="connsiteX85" fmla="*/ 5957504 w 6127689"/>
              <a:gd name="connsiteY85" fmla="*/ 4465911 h 6858000"/>
              <a:gd name="connsiteX86" fmla="*/ 5964689 w 6127689"/>
              <a:gd name="connsiteY86" fmla="*/ 4468532 h 6858000"/>
              <a:gd name="connsiteX87" fmla="*/ 5967062 w 6127689"/>
              <a:gd name="connsiteY87" fmla="*/ 4479923 h 6858000"/>
              <a:gd name="connsiteX88" fmla="*/ 5968960 w 6127689"/>
              <a:gd name="connsiteY88" fmla="*/ 4482655 h 6858000"/>
              <a:gd name="connsiteX89" fmla="*/ 5978567 w 6127689"/>
              <a:gd name="connsiteY89" fmla="*/ 4498605 h 6858000"/>
              <a:gd name="connsiteX90" fmla="*/ 5980106 w 6127689"/>
              <a:gd name="connsiteY90" fmla="*/ 4585087 h 6858000"/>
              <a:gd name="connsiteX91" fmla="*/ 5998138 w 6127689"/>
              <a:gd name="connsiteY91" fmla="*/ 4697518 h 6858000"/>
              <a:gd name="connsiteX92" fmla="*/ 6013516 w 6127689"/>
              <a:gd name="connsiteY92" fmla="*/ 4786619 h 6858000"/>
              <a:gd name="connsiteX93" fmla="*/ 6025404 w 6127689"/>
              <a:gd name="connsiteY93" fmla="*/ 4858148 h 6858000"/>
              <a:gd name="connsiteX94" fmla="*/ 6007749 w 6127689"/>
              <a:gd name="connsiteY94" fmla="*/ 4964715 h 6858000"/>
              <a:gd name="connsiteX95" fmla="*/ 6005269 w 6127689"/>
              <a:gd name="connsiteY95" fmla="*/ 5150567 h 6858000"/>
              <a:gd name="connsiteX96" fmla="*/ 6001127 w 6127689"/>
              <a:gd name="connsiteY96" fmla="*/ 5164609 h 6858000"/>
              <a:gd name="connsiteX97" fmla="*/ 5996647 w 6127689"/>
              <a:gd name="connsiteY97" fmla="*/ 5185640 h 6858000"/>
              <a:gd name="connsiteX98" fmla="*/ 5998514 w 6127689"/>
              <a:gd name="connsiteY98" fmla="*/ 5189673 h 6858000"/>
              <a:gd name="connsiteX99" fmla="*/ 6018409 w 6127689"/>
              <a:gd name="connsiteY99" fmla="*/ 5227157 h 6858000"/>
              <a:gd name="connsiteX100" fmla="*/ 6036748 w 6127689"/>
              <a:gd name="connsiteY100" fmla="*/ 5322752 h 6858000"/>
              <a:gd name="connsiteX101" fmla="*/ 6036943 w 6127689"/>
              <a:gd name="connsiteY101" fmla="*/ 5329480 h 6858000"/>
              <a:gd name="connsiteX102" fmla="*/ 6037236 w 6127689"/>
              <a:gd name="connsiteY102" fmla="*/ 5329634 h 6858000"/>
              <a:gd name="connsiteX103" fmla="*/ 6038019 w 6127689"/>
              <a:gd name="connsiteY103" fmla="*/ 5336764 h 6858000"/>
              <a:gd name="connsiteX104" fmla="*/ 6037298 w 6127689"/>
              <a:gd name="connsiteY104" fmla="*/ 5341753 h 6858000"/>
              <a:gd name="connsiteX105" fmla="*/ 6037677 w 6127689"/>
              <a:gd name="connsiteY105" fmla="*/ 5354807 h 6858000"/>
              <a:gd name="connsiteX106" fmla="*/ 6039728 w 6127689"/>
              <a:gd name="connsiteY106" fmla="*/ 5359416 h 6858000"/>
              <a:gd name="connsiteX107" fmla="*/ 6043311 w 6127689"/>
              <a:gd name="connsiteY107" fmla="*/ 5361407 h 6858000"/>
              <a:gd name="connsiteX108" fmla="*/ 6042954 w 6127689"/>
              <a:gd name="connsiteY108" fmla="*/ 5362576 h 6858000"/>
              <a:gd name="connsiteX109" fmla="*/ 6053435 w 6127689"/>
              <a:gd name="connsiteY109" fmla="*/ 5387547 h 6858000"/>
              <a:gd name="connsiteX110" fmla="*/ 6065933 w 6127689"/>
              <a:gd name="connsiteY110" fmla="*/ 5443002 h 6858000"/>
              <a:gd name="connsiteX111" fmla="*/ 6068640 w 6127689"/>
              <a:gd name="connsiteY111" fmla="*/ 5474503 h 6858000"/>
              <a:gd name="connsiteX112" fmla="*/ 6080922 w 6127689"/>
              <a:gd name="connsiteY112" fmla="*/ 5561070 h 6858000"/>
              <a:gd name="connsiteX113" fmla="*/ 6096949 w 6127689"/>
              <a:gd name="connsiteY113" fmla="*/ 5648179 h 6858000"/>
              <a:gd name="connsiteX114" fmla="*/ 6125703 w 6127689"/>
              <a:gd name="connsiteY114" fmla="*/ 5692894 h 6858000"/>
              <a:gd name="connsiteX115" fmla="*/ 6126670 w 6127689"/>
              <a:gd name="connsiteY115" fmla="*/ 5697882 h 6858000"/>
              <a:gd name="connsiteX116" fmla="*/ 6124061 w 6127689"/>
              <a:gd name="connsiteY116" fmla="*/ 5710294 h 6858000"/>
              <a:gd name="connsiteX117" fmla="*/ 6122213 w 6127689"/>
              <a:gd name="connsiteY117" fmla="*/ 5714762 h 6858000"/>
              <a:gd name="connsiteX118" fmla="*/ 6121353 w 6127689"/>
              <a:gd name="connsiteY118" fmla="*/ 5721725 h 6858000"/>
              <a:gd name="connsiteX119" fmla="*/ 6121607 w 6127689"/>
              <a:gd name="connsiteY119" fmla="*/ 5721959 h 6858000"/>
              <a:gd name="connsiteX120" fmla="*/ 6120262 w 6127689"/>
              <a:gd name="connsiteY120" fmla="*/ 5728358 h 6858000"/>
              <a:gd name="connsiteX121" fmla="*/ 6127024 w 6127689"/>
              <a:gd name="connsiteY121" fmla="*/ 5786902 h 6858000"/>
              <a:gd name="connsiteX122" fmla="*/ 6127519 w 6127689"/>
              <a:gd name="connsiteY122" fmla="*/ 5865775 h 6858000"/>
              <a:gd name="connsiteX123" fmla="*/ 6119217 w 6127689"/>
              <a:gd name="connsiteY123" fmla="*/ 5888542 h 6858000"/>
              <a:gd name="connsiteX124" fmla="*/ 6102493 w 6127689"/>
              <a:gd name="connsiteY124" fmla="*/ 5928602 h 6858000"/>
              <a:gd name="connsiteX125" fmla="*/ 6056863 w 6127689"/>
              <a:gd name="connsiteY125" fmla="*/ 6000643 h 6858000"/>
              <a:gd name="connsiteX126" fmla="*/ 6045436 w 6127689"/>
              <a:gd name="connsiteY126" fmla="*/ 6124480 h 6858000"/>
              <a:gd name="connsiteX127" fmla="*/ 6030489 w 6127689"/>
              <a:gd name="connsiteY127" fmla="*/ 6317666 h 6858000"/>
              <a:gd name="connsiteX128" fmla="*/ 6007492 w 6127689"/>
              <a:gd name="connsiteY128" fmla="*/ 6440818 h 6858000"/>
              <a:gd name="connsiteX129" fmla="*/ 6009467 w 6127689"/>
              <a:gd name="connsiteY129" fmla="*/ 6487076 h 6858000"/>
              <a:gd name="connsiteX130" fmla="*/ 5995064 w 6127689"/>
              <a:gd name="connsiteY130" fmla="*/ 6540791 h 6858000"/>
              <a:gd name="connsiteX131" fmla="*/ 5996309 w 6127689"/>
              <a:gd name="connsiteY131" fmla="*/ 6543961 h 6858000"/>
              <a:gd name="connsiteX132" fmla="*/ 5996048 w 6127689"/>
              <a:gd name="connsiteY132" fmla="*/ 6555444 h 6858000"/>
              <a:gd name="connsiteX133" fmla="*/ 6002524 w 6127689"/>
              <a:gd name="connsiteY133" fmla="*/ 6560188 h 6858000"/>
              <a:gd name="connsiteX134" fmla="*/ 6006823 w 6127689"/>
              <a:gd name="connsiteY134" fmla="*/ 6578546 h 6858000"/>
              <a:gd name="connsiteX135" fmla="*/ 6004510 w 6127689"/>
              <a:gd name="connsiteY135" fmla="*/ 6599256 h 6858000"/>
              <a:gd name="connsiteX136" fmla="*/ 5986207 w 6127689"/>
              <a:gd name="connsiteY136" fmla="*/ 6695855 h 6858000"/>
              <a:gd name="connsiteX137" fmla="*/ 5979428 w 6127689"/>
              <a:gd name="connsiteY137" fmla="*/ 6754678 h 6858000"/>
              <a:gd name="connsiteX138" fmla="*/ 5983398 w 6127689"/>
              <a:gd name="connsiteY138" fmla="*/ 6778641 h 6858000"/>
              <a:gd name="connsiteX139" fmla="*/ 5984543 w 6127689"/>
              <a:gd name="connsiteY139" fmla="*/ 6811016 h 6858000"/>
              <a:gd name="connsiteX140" fmla="*/ 5981802 w 6127689"/>
              <a:gd name="connsiteY140" fmla="*/ 6838578 h 6858000"/>
              <a:gd name="connsiteX141" fmla="*/ 5979671 w 6127689"/>
              <a:gd name="connsiteY141" fmla="*/ 6858000 h 6858000"/>
              <a:gd name="connsiteX142" fmla="*/ 0 w 6127689"/>
              <a:gd name="connsiteY142" fmla="*/ 6858000 h 6858000"/>
              <a:gd name="connsiteX143" fmla="*/ 0 w 6127689"/>
              <a:gd name="connsiteY14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18847 w 6127689"/>
              <a:gd name="connsiteY45" fmla="*/ 2817825 h 6858000"/>
              <a:gd name="connsiteX46" fmla="*/ 5457023 w 6127689"/>
              <a:gd name="connsiteY46" fmla="*/ 2858292 h 6858000"/>
              <a:gd name="connsiteX47" fmla="*/ 5479298 w 6127689"/>
              <a:gd name="connsiteY47" fmla="*/ 2947791 h 6858000"/>
              <a:gd name="connsiteX48" fmla="*/ 5481770 w 6127689"/>
              <a:gd name="connsiteY48" fmla="*/ 2951352 h 6858000"/>
              <a:gd name="connsiteX49" fmla="*/ 5482045 w 6127689"/>
              <a:gd name="connsiteY49" fmla="*/ 2984371 h 6858000"/>
              <a:gd name="connsiteX50" fmla="*/ 5482415 w 6127689"/>
              <a:gd name="connsiteY50" fmla="*/ 3004079 h 6858000"/>
              <a:gd name="connsiteX51" fmla="*/ 5503944 w 6127689"/>
              <a:gd name="connsiteY51" fmla="*/ 3123335 h 6858000"/>
              <a:gd name="connsiteX52" fmla="*/ 5516007 w 6127689"/>
              <a:gd name="connsiteY52" fmla="*/ 3258473 h 6858000"/>
              <a:gd name="connsiteX53" fmla="*/ 5566839 w 6127689"/>
              <a:gd name="connsiteY53" fmla="*/ 3345295 h 6858000"/>
              <a:gd name="connsiteX54" fmla="*/ 5589758 w 6127689"/>
              <a:gd name="connsiteY54" fmla="*/ 3506453 h 6858000"/>
              <a:gd name="connsiteX55" fmla="*/ 5596144 w 6127689"/>
              <a:gd name="connsiteY55" fmla="*/ 3534624 h 6858000"/>
              <a:gd name="connsiteX56" fmla="*/ 5597750 w 6127689"/>
              <a:gd name="connsiteY56" fmla="*/ 3534129 h 6858000"/>
              <a:gd name="connsiteX57" fmla="*/ 5599700 w 6127689"/>
              <a:gd name="connsiteY57" fmla="*/ 3547221 h 6858000"/>
              <a:gd name="connsiteX58" fmla="*/ 5615031 w 6127689"/>
              <a:gd name="connsiteY58" fmla="*/ 3557482 h 6858000"/>
              <a:gd name="connsiteX59" fmla="*/ 5618377 w 6127689"/>
              <a:gd name="connsiteY59" fmla="*/ 3588431 h 6858000"/>
              <a:gd name="connsiteX60" fmla="*/ 5612155 w 6127689"/>
              <a:gd name="connsiteY60" fmla="*/ 3589869 h 6858000"/>
              <a:gd name="connsiteX61" fmla="*/ 5620843 w 6127689"/>
              <a:gd name="connsiteY61" fmla="*/ 3606745 h 6858000"/>
              <a:gd name="connsiteX62" fmla="*/ 5655472 w 6127689"/>
              <a:gd name="connsiteY62" fmla="*/ 3678877 h 6858000"/>
              <a:gd name="connsiteX63" fmla="*/ 5683015 w 6127689"/>
              <a:gd name="connsiteY63" fmla="*/ 3762025 h 6858000"/>
              <a:gd name="connsiteX64" fmla="*/ 5696643 w 6127689"/>
              <a:gd name="connsiteY64" fmla="*/ 3773888 h 6858000"/>
              <a:gd name="connsiteX65" fmla="*/ 5699203 w 6127689"/>
              <a:gd name="connsiteY65" fmla="*/ 3775823 h 6858000"/>
              <a:gd name="connsiteX66" fmla="*/ 5704824 w 6127689"/>
              <a:gd name="connsiteY66" fmla="*/ 3785966 h 6858000"/>
              <a:gd name="connsiteX67" fmla="*/ 5733539 w 6127689"/>
              <a:gd name="connsiteY67" fmla="*/ 3818457 h 6858000"/>
              <a:gd name="connsiteX68" fmla="*/ 5768491 w 6127689"/>
              <a:gd name="connsiteY68" fmla="*/ 3914399 h 6858000"/>
              <a:gd name="connsiteX69" fmla="*/ 5793123 w 6127689"/>
              <a:gd name="connsiteY69" fmla="*/ 3969952 h 6858000"/>
              <a:gd name="connsiteX70" fmla="*/ 5808321 w 6127689"/>
              <a:gd name="connsiteY70" fmla="*/ 3988153 h 6858000"/>
              <a:gd name="connsiteX71" fmla="*/ 5825621 w 6127689"/>
              <a:gd name="connsiteY71" fmla="*/ 4015525 h 6858000"/>
              <a:gd name="connsiteX72" fmla="*/ 5860672 w 6127689"/>
              <a:gd name="connsiteY72" fmla="*/ 4061579 h 6858000"/>
              <a:gd name="connsiteX73" fmla="*/ 5872173 w 6127689"/>
              <a:gd name="connsiteY73" fmla="*/ 4088497 h 6858000"/>
              <a:gd name="connsiteX74" fmla="*/ 5883705 w 6127689"/>
              <a:gd name="connsiteY74" fmla="*/ 4101899 h 6858000"/>
              <a:gd name="connsiteX75" fmla="*/ 5894095 w 6127689"/>
              <a:gd name="connsiteY75" fmla="*/ 4128857 h 6858000"/>
              <a:gd name="connsiteX76" fmla="*/ 5898339 w 6127689"/>
              <a:gd name="connsiteY76" fmla="*/ 4140800 h 6858000"/>
              <a:gd name="connsiteX77" fmla="*/ 5903513 w 6127689"/>
              <a:gd name="connsiteY77" fmla="*/ 4187661 h 6858000"/>
              <a:gd name="connsiteX78" fmla="*/ 5917114 w 6127689"/>
              <a:gd name="connsiteY78" fmla="*/ 4213096 h 6858000"/>
              <a:gd name="connsiteX79" fmla="*/ 5924233 w 6127689"/>
              <a:gd name="connsiteY79" fmla="*/ 4242060 h 6858000"/>
              <a:gd name="connsiteX80" fmla="*/ 5928910 w 6127689"/>
              <a:gd name="connsiteY80" fmla="*/ 4300973 h 6858000"/>
              <a:gd name="connsiteX81" fmla="*/ 5939320 w 6127689"/>
              <a:gd name="connsiteY81" fmla="*/ 4340435 h 6858000"/>
              <a:gd name="connsiteX82" fmla="*/ 5946705 w 6127689"/>
              <a:gd name="connsiteY82" fmla="*/ 4428051 h 6858000"/>
              <a:gd name="connsiteX83" fmla="*/ 5949261 w 6127689"/>
              <a:gd name="connsiteY83" fmla="*/ 4449185 h 6858000"/>
              <a:gd name="connsiteX84" fmla="*/ 5957504 w 6127689"/>
              <a:gd name="connsiteY84" fmla="*/ 4465911 h 6858000"/>
              <a:gd name="connsiteX85" fmla="*/ 5964689 w 6127689"/>
              <a:gd name="connsiteY85" fmla="*/ 4468532 h 6858000"/>
              <a:gd name="connsiteX86" fmla="*/ 5967062 w 6127689"/>
              <a:gd name="connsiteY86" fmla="*/ 4479923 h 6858000"/>
              <a:gd name="connsiteX87" fmla="*/ 5968960 w 6127689"/>
              <a:gd name="connsiteY87" fmla="*/ 4482655 h 6858000"/>
              <a:gd name="connsiteX88" fmla="*/ 5978567 w 6127689"/>
              <a:gd name="connsiteY88" fmla="*/ 4498605 h 6858000"/>
              <a:gd name="connsiteX89" fmla="*/ 5980106 w 6127689"/>
              <a:gd name="connsiteY89" fmla="*/ 4585087 h 6858000"/>
              <a:gd name="connsiteX90" fmla="*/ 5998138 w 6127689"/>
              <a:gd name="connsiteY90" fmla="*/ 4697518 h 6858000"/>
              <a:gd name="connsiteX91" fmla="*/ 6013516 w 6127689"/>
              <a:gd name="connsiteY91" fmla="*/ 4786619 h 6858000"/>
              <a:gd name="connsiteX92" fmla="*/ 6025404 w 6127689"/>
              <a:gd name="connsiteY92" fmla="*/ 4858148 h 6858000"/>
              <a:gd name="connsiteX93" fmla="*/ 6007749 w 6127689"/>
              <a:gd name="connsiteY93" fmla="*/ 4964715 h 6858000"/>
              <a:gd name="connsiteX94" fmla="*/ 6005269 w 6127689"/>
              <a:gd name="connsiteY94" fmla="*/ 5150567 h 6858000"/>
              <a:gd name="connsiteX95" fmla="*/ 6001127 w 6127689"/>
              <a:gd name="connsiteY95" fmla="*/ 5164609 h 6858000"/>
              <a:gd name="connsiteX96" fmla="*/ 5996647 w 6127689"/>
              <a:gd name="connsiteY96" fmla="*/ 5185640 h 6858000"/>
              <a:gd name="connsiteX97" fmla="*/ 5998514 w 6127689"/>
              <a:gd name="connsiteY97" fmla="*/ 5189673 h 6858000"/>
              <a:gd name="connsiteX98" fmla="*/ 6018409 w 6127689"/>
              <a:gd name="connsiteY98" fmla="*/ 5227157 h 6858000"/>
              <a:gd name="connsiteX99" fmla="*/ 6036748 w 6127689"/>
              <a:gd name="connsiteY99" fmla="*/ 5322752 h 6858000"/>
              <a:gd name="connsiteX100" fmla="*/ 6036943 w 6127689"/>
              <a:gd name="connsiteY100" fmla="*/ 5329480 h 6858000"/>
              <a:gd name="connsiteX101" fmla="*/ 6037236 w 6127689"/>
              <a:gd name="connsiteY101" fmla="*/ 5329634 h 6858000"/>
              <a:gd name="connsiteX102" fmla="*/ 6038019 w 6127689"/>
              <a:gd name="connsiteY102" fmla="*/ 5336764 h 6858000"/>
              <a:gd name="connsiteX103" fmla="*/ 6037298 w 6127689"/>
              <a:gd name="connsiteY103" fmla="*/ 5341753 h 6858000"/>
              <a:gd name="connsiteX104" fmla="*/ 6037677 w 6127689"/>
              <a:gd name="connsiteY104" fmla="*/ 5354807 h 6858000"/>
              <a:gd name="connsiteX105" fmla="*/ 6039728 w 6127689"/>
              <a:gd name="connsiteY105" fmla="*/ 5359416 h 6858000"/>
              <a:gd name="connsiteX106" fmla="*/ 6043311 w 6127689"/>
              <a:gd name="connsiteY106" fmla="*/ 5361407 h 6858000"/>
              <a:gd name="connsiteX107" fmla="*/ 6042954 w 6127689"/>
              <a:gd name="connsiteY107" fmla="*/ 5362576 h 6858000"/>
              <a:gd name="connsiteX108" fmla="*/ 6053435 w 6127689"/>
              <a:gd name="connsiteY108" fmla="*/ 5387547 h 6858000"/>
              <a:gd name="connsiteX109" fmla="*/ 6065933 w 6127689"/>
              <a:gd name="connsiteY109" fmla="*/ 5443002 h 6858000"/>
              <a:gd name="connsiteX110" fmla="*/ 6068640 w 6127689"/>
              <a:gd name="connsiteY110" fmla="*/ 5474503 h 6858000"/>
              <a:gd name="connsiteX111" fmla="*/ 6080922 w 6127689"/>
              <a:gd name="connsiteY111" fmla="*/ 5561070 h 6858000"/>
              <a:gd name="connsiteX112" fmla="*/ 6096949 w 6127689"/>
              <a:gd name="connsiteY112" fmla="*/ 5648179 h 6858000"/>
              <a:gd name="connsiteX113" fmla="*/ 6125703 w 6127689"/>
              <a:gd name="connsiteY113" fmla="*/ 5692894 h 6858000"/>
              <a:gd name="connsiteX114" fmla="*/ 6126670 w 6127689"/>
              <a:gd name="connsiteY114" fmla="*/ 5697882 h 6858000"/>
              <a:gd name="connsiteX115" fmla="*/ 6124061 w 6127689"/>
              <a:gd name="connsiteY115" fmla="*/ 5710294 h 6858000"/>
              <a:gd name="connsiteX116" fmla="*/ 6122213 w 6127689"/>
              <a:gd name="connsiteY116" fmla="*/ 5714762 h 6858000"/>
              <a:gd name="connsiteX117" fmla="*/ 6121353 w 6127689"/>
              <a:gd name="connsiteY117" fmla="*/ 5721725 h 6858000"/>
              <a:gd name="connsiteX118" fmla="*/ 6121607 w 6127689"/>
              <a:gd name="connsiteY118" fmla="*/ 5721959 h 6858000"/>
              <a:gd name="connsiteX119" fmla="*/ 6120262 w 6127689"/>
              <a:gd name="connsiteY119" fmla="*/ 5728358 h 6858000"/>
              <a:gd name="connsiteX120" fmla="*/ 6127024 w 6127689"/>
              <a:gd name="connsiteY120" fmla="*/ 5786902 h 6858000"/>
              <a:gd name="connsiteX121" fmla="*/ 6127519 w 6127689"/>
              <a:gd name="connsiteY121" fmla="*/ 5865775 h 6858000"/>
              <a:gd name="connsiteX122" fmla="*/ 6119217 w 6127689"/>
              <a:gd name="connsiteY122" fmla="*/ 5888542 h 6858000"/>
              <a:gd name="connsiteX123" fmla="*/ 6102493 w 6127689"/>
              <a:gd name="connsiteY123" fmla="*/ 5928602 h 6858000"/>
              <a:gd name="connsiteX124" fmla="*/ 6056863 w 6127689"/>
              <a:gd name="connsiteY124" fmla="*/ 6000643 h 6858000"/>
              <a:gd name="connsiteX125" fmla="*/ 6045436 w 6127689"/>
              <a:gd name="connsiteY125" fmla="*/ 6124480 h 6858000"/>
              <a:gd name="connsiteX126" fmla="*/ 6030489 w 6127689"/>
              <a:gd name="connsiteY126" fmla="*/ 6317666 h 6858000"/>
              <a:gd name="connsiteX127" fmla="*/ 6007492 w 6127689"/>
              <a:gd name="connsiteY127" fmla="*/ 6440818 h 6858000"/>
              <a:gd name="connsiteX128" fmla="*/ 6009467 w 6127689"/>
              <a:gd name="connsiteY128" fmla="*/ 6487076 h 6858000"/>
              <a:gd name="connsiteX129" fmla="*/ 5995064 w 6127689"/>
              <a:gd name="connsiteY129" fmla="*/ 6540791 h 6858000"/>
              <a:gd name="connsiteX130" fmla="*/ 5996309 w 6127689"/>
              <a:gd name="connsiteY130" fmla="*/ 6543961 h 6858000"/>
              <a:gd name="connsiteX131" fmla="*/ 5996048 w 6127689"/>
              <a:gd name="connsiteY131" fmla="*/ 6555444 h 6858000"/>
              <a:gd name="connsiteX132" fmla="*/ 6002524 w 6127689"/>
              <a:gd name="connsiteY132" fmla="*/ 6560188 h 6858000"/>
              <a:gd name="connsiteX133" fmla="*/ 6006823 w 6127689"/>
              <a:gd name="connsiteY133" fmla="*/ 6578546 h 6858000"/>
              <a:gd name="connsiteX134" fmla="*/ 6004510 w 6127689"/>
              <a:gd name="connsiteY134" fmla="*/ 6599256 h 6858000"/>
              <a:gd name="connsiteX135" fmla="*/ 5986207 w 6127689"/>
              <a:gd name="connsiteY135" fmla="*/ 6695855 h 6858000"/>
              <a:gd name="connsiteX136" fmla="*/ 5979428 w 6127689"/>
              <a:gd name="connsiteY136" fmla="*/ 6754678 h 6858000"/>
              <a:gd name="connsiteX137" fmla="*/ 5983398 w 6127689"/>
              <a:gd name="connsiteY137" fmla="*/ 6778641 h 6858000"/>
              <a:gd name="connsiteX138" fmla="*/ 5984543 w 6127689"/>
              <a:gd name="connsiteY138" fmla="*/ 6811016 h 6858000"/>
              <a:gd name="connsiteX139" fmla="*/ 5981802 w 6127689"/>
              <a:gd name="connsiteY139" fmla="*/ 6838578 h 6858000"/>
              <a:gd name="connsiteX140" fmla="*/ 5979671 w 6127689"/>
              <a:gd name="connsiteY140" fmla="*/ 6858000 h 6858000"/>
              <a:gd name="connsiteX141" fmla="*/ 0 w 6127689"/>
              <a:gd name="connsiteY141" fmla="*/ 6858000 h 6858000"/>
              <a:gd name="connsiteX142" fmla="*/ 0 w 6127689"/>
              <a:gd name="connsiteY14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6589 w 6127689"/>
              <a:gd name="connsiteY43" fmla="*/ 2810822 h 6858000"/>
              <a:gd name="connsiteX44" fmla="*/ 5418542 w 6127689"/>
              <a:gd name="connsiteY44" fmla="*/ 2817745 h 6858000"/>
              <a:gd name="connsiteX45" fmla="*/ 5457023 w 6127689"/>
              <a:gd name="connsiteY45" fmla="*/ 2858292 h 6858000"/>
              <a:gd name="connsiteX46" fmla="*/ 5479298 w 6127689"/>
              <a:gd name="connsiteY46" fmla="*/ 2947791 h 6858000"/>
              <a:gd name="connsiteX47" fmla="*/ 5481770 w 6127689"/>
              <a:gd name="connsiteY47" fmla="*/ 2951352 h 6858000"/>
              <a:gd name="connsiteX48" fmla="*/ 5482045 w 6127689"/>
              <a:gd name="connsiteY48" fmla="*/ 2984371 h 6858000"/>
              <a:gd name="connsiteX49" fmla="*/ 5482415 w 6127689"/>
              <a:gd name="connsiteY49" fmla="*/ 3004079 h 6858000"/>
              <a:gd name="connsiteX50" fmla="*/ 5503944 w 6127689"/>
              <a:gd name="connsiteY50" fmla="*/ 3123335 h 6858000"/>
              <a:gd name="connsiteX51" fmla="*/ 5516007 w 6127689"/>
              <a:gd name="connsiteY51" fmla="*/ 3258473 h 6858000"/>
              <a:gd name="connsiteX52" fmla="*/ 5566839 w 6127689"/>
              <a:gd name="connsiteY52" fmla="*/ 3345295 h 6858000"/>
              <a:gd name="connsiteX53" fmla="*/ 5589758 w 6127689"/>
              <a:gd name="connsiteY53" fmla="*/ 3506453 h 6858000"/>
              <a:gd name="connsiteX54" fmla="*/ 5596144 w 6127689"/>
              <a:gd name="connsiteY54" fmla="*/ 3534624 h 6858000"/>
              <a:gd name="connsiteX55" fmla="*/ 5597750 w 6127689"/>
              <a:gd name="connsiteY55" fmla="*/ 3534129 h 6858000"/>
              <a:gd name="connsiteX56" fmla="*/ 5599700 w 6127689"/>
              <a:gd name="connsiteY56" fmla="*/ 3547221 h 6858000"/>
              <a:gd name="connsiteX57" fmla="*/ 5615031 w 6127689"/>
              <a:gd name="connsiteY57" fmla="*/ 3557482 h 6858000"/>
              <a:gd name="connsiteX58" fmla="*/ 5618377 w 6127689"/>
              <a:gd name="connsiteY58" fmla="*/ 3588431 h 6858000"/>
              <a:gd name="connsiteX59" fmla="*/ 5612155 w 6127689"/>
              <a:gd name="connsiteY59" fmla="*/ 3589869 h 6858000"/>
              <a:gd name="connsiteX60" fmla="*/ 5620843 w 6127689"/>
              <a:gd name="connsiteY60" fmla="*/ 3606745 h 6858000"/>
              <a:gd name="connsiteX61" fmla="*/ 5655472 w 6127689"/>
              <a:gd name="connsiteY61" fmla="*/ 3678877 h 6858000"/>
              <a:gd name="connsiteX62" fmla="*/ 5683015 w 6127689"/>
              <a:gd name="connsiteY62" fmla="*/ 3762025 h 6858000"/>
              <a:gd name="connsiteX63" fmla="*/ 5696643 w 6127689"/>
              <a:gd name="connsiteY63" fmla="*/ 3773888 h 6858000"/>
              <a:gd name="connsiteX64" fmla="*/ 5699203 w 6127689"/>
              <a:gd name="connsiteY64" fmla="*/ 3775823 h 6858000"/>
              <a:gd name="connsiteX65" fmla="*/ 5704824 w 6127689"/>
              <a:gd name="connsiteY65" fmla="*/ 3785966 h 6858000"/>
              <a:gd name="connsiteX66" fmla="*/ 5733539 w 6127689"/>
              <a:gd name="connsiteY66" fmla="*/ 3818457 h 6858000"/>
              <a:gd name="connsiteX67" fmla="*/ 5768491 w 6127689"/>
              <a:gd name="connsiteY67" fmla="*/ 3914399 h 6858000"/>
              <a:gd name="connsiteX68" fmla="*/ 5793123 w 6127689"/>
              <a:gd name="connsiteY68" fmla="*/ 3969952 h 6858000"/>
              <a:gd name="connsiteX69" fmla="*/ 5808321 w 6127689"/>
              <a:gd name="connsiteY69" fmla="*/ 3988153 h 6858000"/>
              <a:gd name="connsiteX70" fmla="*/ 5825621 w 6127689"/>
              <a:gd name="connsiteY70" fmla="*/ 4015525 h 6858000"/>
              <a:gd name="connsiteX71" fmla="*/ 5860672 w 6127689"/>
              <a:gd name="connsiteY71" fmla="*/ 4061579 h 6858000"/>
              <a:gd name="connsiteX72" fmla="*/ 5872173 w 6127689"/>
              <a:gd name="connsiteY72" fmla="*/ 4088497 h 6858000"/>
              <a:gd name="connsiteX73" fmla="*/ 5883705 w 6127689"/>
              <a:gd name="connsiteY73" fmla="*/ 4101899 h 6858000"/>
              <a:gd name="connsiteX74" fmla="*/ 5894095 w 6127689"/>
              <a:gd name="connsiteY74" fmla="*/ 4128857 h 6858000"/>
              <a:gd name="connsiteX75" fmla="*/ 5898339 w 6127689"/>
              <a:gd name="connsiteY75" fmla="*/ 4140800 h 6858000"/>
              <a:gd name="connsiteX76" fmla="*/ 5903513 w 6127689"/>
              <a:gd name="connsiteY76" fmla="*/ 4187661 h 6858000"/>
              <a:gd name="connsiteX77" fmla="*/ 5917114 w 6127689"/>
              <a:gd name="connsiteY77" fmla="*/ 4213096 h 6858000"/>
              <a:gd name="connsiteX78" fmla="*/ 5924233 w 6127689"/>
              <a:gd name="connsiteY78" fmla="*/ 4242060 h 6858000"/>
              <a:gd name="connsiteX79" fmla="*/ 5928910 w 6127689"/>
              <a:gd name="connsiteY79" fmla="*/ 4300973 h 6858000"/>
              <a:gd name="connsiteX80" fmla="*/ 5939320 w 6127689"/>
              <a:gd name="connsiteY80" fmla="*/ 4340435 h 6858000"/>
              <a:gd name="connsiteX81" fmla="*/ 5946705 w 6127689"/>
              <a:gd name="connsiteY81" fmla="*/ 4428051 h 6858000"/>
              <a:gd name="connsiteX82" fmla="*/ 5949261 w 6127689"/>
              <a:gd name="connsiteY82" fmla="*/ 4449185 h 6858000"/>
              <a:gd name="connsiteX83" fmla="*/ 5957504 w 6127689"/>
              <a:gd name="connsiteY83" fmla="*/ 4465911 h 6858000"/>
              <a:gd name="connsiteX84" fmla="*/ 5964689 w 6127689"/>
              <a:gd name="connsiteY84" fmla="*/ 4468532 h 6858000"/>
              <a:gd name="connsiteX85" fmla="*/ 5967062 w 6127689"/>
              <a:gd name="connsiteY85" fmla="*/ 4479923 h 6858000"/>
              <a:gd name="connsiteX86" fmla="*/ 5968960 w 6127689"/>
              <a:gd name="connsiteY86" fmla="*/ 4482655 h 6858000"/>
              <a:gd name="connsiteX87" fmla="*/ 5978567 w 6127689"/>
              <a:gd name="connsiteY87" fmla="*/ 4498605 h 6858000"/>
              <a:gd name="connsiteX88" fmla="*/ 5980106 w 6127689"/>
              <a:gd name="connsiteY88" fmla="*/ 4585087 h 6858000"/>
              <a:gd name="connsiteX89" fmla="*/ 5998138 w 6127689"/>
              <a:gd name="connsiteY89" fmla="*/ 4697518 h 6858000"/>
              <a:gd name="connsiteX90" fmla="*/ 6013516 w 6127689"/>
              <a:gd name="connsiteY90" fmla="*/ 4786619 h 6858000"/>
              <a:gd name="connsiteX91" fmla="*/ 6025404 w 6127689"/>
              <a:gd name="connsiteY91" fmla="*/ 4858148 h 6858000"/>
              <a:gd name="connsiteX92" fmla="*/ 6007749 w 6127689"/>
              <a:gd name="connsiteY92" fmla="*/ 4964715 h 6858000"/>
              <a:gd name="connsiteX93" fmla="*/ 6005269 w 6127689"/>
              <a:gd name="connsiteY93" fmla="*/ 5150567 h 6858000"/>
              <a:gd name="connsiteX94" fmla="*/ 6001127 w 6127689"/>
              <a:gd name="connsiteY94" fmla="*/ 5164609 h 6858000"/>
              <a:gd name="connsiteX95" fmla="*/ 5996647 w 6127689"/>
              <a:gd name="connsiteY95" fmla="*/ 5185640 h 6858000"/>
              <a:gd name="connsiteX96" fmla="*/ 5998514 w 6127689"/>
              <a:gd name="connsiteY96" fmla="*/ 5189673 h 6858000"/>
              <a:gd name="connsiteX97" fmla="*/ 6018409 w 6127689"/>
              <a:gd name="connsiteY97" fmla="*/ 5227157 h 6858000"/>
              <a:gd name="connsiteX98" fmla="*/ 6036748 w 6127689"/>
              <a:gd name="connsiteY98" fmla="*/ 5322752 h 6858000"/>
              <a:gd name="connsiteX99" fmla="*/ 6036943 w 6127689"/>
              <a:gd name="connsiteY99" fmla="*/ 5329480 h 6858000"/>
              <a:gd name="connsiteX100" fmla="*/ 6037236 w 6127689"/>
              <a:gd name="connsiteY100" fmla="*/ 5329634 h 6858000"/>
              <a:gd name="connsiteX101" fmla="*/ 6038019 w 6127689"/>
              <a:gd name="connsiteY101" fmla="*/ 5336764 h 6858000"/>
              <a:gd name="connsiteX102" fmla="*/ 6037298 w 6127689"/>
              <a:gd name="connsiteY102" fmla="*/ 5341753 h 6858000"/>
              <a:gd name="connsiteX103" fmla="*/ 6037677 w 6127689"/>
              <a:gd name="connsiteY103" fmla="*/ 5354807 h 6858000"/>
              <a:gd name="connsiteX104" fmla="*/ 6039728 w 6127689"/>
              <a:gd name="connsiteY104" fmla="*/ 5359416 h 6858000"/>
              <a:gd name="connsiteX105" fmla="*/ 6043311 w 6127689"/>
              <a:gd name="connsiteY105" fmla="*/ 5361407 h 6858000"/>
              <a:gd name="connsiteX106" fmla="*/ 6042954 w 6127689"/>
              <a:gd name="connsiteY106" fmla="*/ 5362576 h 6858000"/>
              <a:gd name="connsiteX107" fmla="*/ 6053435 w 6127689"/>
              <a:gd name="connsiteY107" fmla="*/ 5387547 h 6858000"/>
              <a:gd name="connsiteX108" fmla="*/ 6065933 w 6127689"/>
              <a:gd name="connsiteY108" fmla="*/ 5443002 h 6858000"/>
              <a:gd name="connsiteX109" fmla="*/ 6068640 w 6127689"/>
              <a:gd name="connsiteY109" fmla="*/ 5474503 h 6858000"/>
              <a:gd name="connsiteX110" fmla="*/ 6080922 w 6127689"/>
              <a:gd name="connsiteY110" fmla="*/ 5561070 h 6858000"/>
              <a:gd name="connsiteX111" fmla="*/ 6096949 w 6127689"/>
              <a:gd name="connsiteY111" fmla="*/ 5648179 h 6858000"/>
              <a:gd name="connsiteX112" fmla="*/ 6125703 w 6127689"/>
              <a:gd name="connsiteY112" fmla="*/ 5692894 h 6858000"/>
              <a:gd name="connsiteX113" fmla="*/ 6126670 w 6127689"/>
              <a:gd name="connsiteY113" fmla="*/ 5697882 h 6858000"/>
              <a:gd name="connsiteX114" fmla="*/ 6124061 w 6127689"/>
              <a:gd name="connsiteY114" fmla="*/ 5710294 h 6858000"/>
              <a:gd name="connsiteX115" fmla="*/ 6122213 w 6127689"/>
              <a:gd name="connsiteY115" fmla="*/ 5714762 h 6858000"/>
              <a:gd name="connsiteX116" fmla="*/ 6121353 w 6127689"/>
              <a:gd name="connsiteY116" fmla="*/ 5721725 h 6858000"/>
              <a:gd name="connsiteX117" fmla="*/ 6121607 w 6127689"/>
              <a:gd name="connsiteY117" fmla="*/ 5721959 h 6858000"/>
              <a:gd name="connsiteX118" fmla="*/ 6120262 w 6127689"/>
              <a:gd name="connsiteY118" fmla="*/ 5728358 h 6858000"/>
              <a:gd name="connsiteX119" fmla="*/ 6127024 w 6127689"/>
              <a:gd name="connsiteY119" fmla="*/ 5786902 h 6858000"/>
              <a:gd name="connsiteX120" fmla="*/ 6127519 w 6127689"/>
              <a:gd name="connsiteY120" fmla="*/ 5865775 h 6858000"/>
              <a:gd name="connsiteX121" fmla="*/ 6119217 w 6127689"/>
              <a:gd name="connsiteY121" fmla="*/ 5888542 h 6858000"/>
              <a:gd name="connsiteX122" fmla="*/ 6102493 w 6127689"/>
              <a:gd name="connsiteY122" fmla="*/ 5928602 h 6858000"/>
              <a:gd name="connsiteX123" fmla="*/ 6056863 w 6127689"/>
              <a:gd name="connsiteY123" fmla="*/ 6000643 h 6858000"/>
              <a:gd name="connsiteX124" fmla="*/ 6045436 w 6127689"/>
              <a:gd name="connsiteY124" fmla="*/ 6124480 h 6858000"/>
              <a:gd name="connsiteX125" fmla="*/ 6030489 w 6127689"/>
              <a:gd name="connsiteY125" fmla="*/ 6317666 h 6858000"/>
              <a:gd name="connsiteX126" fmla="*/ 6007492 w 6127689"/>
              <a:gd name="connsiteY126" fmla="*/ 6440818 h 6858000"/>
              <a:gd name="connsiteX127" fmla="*/ 6009467 w 6127689"/>
              <a:gd name="connsiteY127" fmla="*/ 6487076 h 6858000"/>
              <a:gd name="connsiteX128" fmla="*/ 5995064 w 6127689"/>
              <a:gd name="connsiteY128" fmla="*/ 6540791 h 6858000"/>
              <a:gd name="connsiteX129" fmla="*/ 5996309 w 6127689"/>
              <a:gd name="connsiteY129" fmla="*/ 6543961 h 6858000"/>
              <a:gd name="connsiteX130" fmla="*/ 5996048 w 6127689"/>
              <a:gd name="connsiteY130" fmla="*/ 6555444 h 6858000"/>
              <a:gd name="connsiteX131" fmla="*/ 6002524 w 6127689"/>
              <a:gd name="connsiteY131" fmla="*/ 6560188 h 6858000"/>
              <a:gd name="connsiteX132" fmla="*/ 6006823 w 6127689"/>
              <a:gd name="connsiteY132" fmla="*/ 6578546 h 6858000"/>
              <a:gd name="connsiteX133" fmla="*/ 6004510 w 6127689"/>
              <a:gd name="connsiteY133" fmla="*/ 6599256 h 6858000"/>
              <a:gd name="connsiteX134" fmla="*/ 5986207 w 6127689"/>
              <a:gd name="connsiteY134" fmla="*/ 6695855 h 6858000"/>
              <a:gd name="connsiteX135" fmla="*/ 5979428 w 6127689"/>
              <a:gd name="connsiteY135" fmla="*/ 6754678 h 6858000"/>
              <a:gd name="connsiteX136" fmla="*/ 5983398 w 6127689"/>
              <a:gd name="connsiteY136" fmla="*/ 6778641 h 6858000"/>
              <a:gd name="connsiteX137" fmla="*/ 5984543 w 6127689"/>
              <a:gd name="connsiteY137" fmla="*/ 6811016 h 6858000"/>
              <a:gd name="connsiteX138" fmla="*/ 5981802 w 6127689"/>
              <a:gd name="connsiteY138" fmla="*/ 6838578 h 6858000"/>
              <a:gd name="connsiteX139" fmla="*/ 5979671 w 6127689"/>
              <a:gd name="connsiteY139" fmla="*/ 6858000 h 6858000"/>
              <a:gd name="connsiteX140" fmla="*/ 0 w 6127689"/>
              <a:gd name="connsiteY140" fmla="*/ 6858000 h 6858000"/>
              <a:gd name="connsiteX141" fmla="*/ 0 w 6127689"/>
              <a:gd name="connsiteY14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18542 w 6127689"/>
              <a:gd name="connsiteY43" fmla="*/ 2817745 h 6858000"/>
              <a:gd name="connsiteX44" fmla="*/ 5457023 w 6127689"/>
              <a:gd name="connsiteY44" fmla="*/ 2858292 h 6858000"/>
              <a:gd name="connsiteX45" fmla="*/ 5479298 w 6127689"/>
              <a:gd name="connsiteY45" fmla="*/ 2947791 h 6858000"/>
              <a:gd name="connsiteX46" fmla="*/ 5481770 w 6127689"/>
              <a:gd name="connsiteY46" fmla="*/ 2951352 h 6858000"/>
              <a:gd name="connsiteX47" fmla="*/ 5482045 w 6127689"/>
              <a:gd name="connsiteY47" fmla="*/ 2984371 h 6858000"/>
              <a:gd name="connsiteX48" fmla="*/ 5482415 w 6127689"/>
              <a:gd name="connsiteY48" fmla="*/ 3004079 h 6858000"/>
              <a:gd name="connsiteX49" fmla="*/ 5503944 w 6127689"/>
              <a:gd name="connsiteY49" fmla="*/ 3123335 h 6858000"/>
              <a:gd name="connsiteX50" fmla="*/ 5516007 w 6127689"/>
              <a:gd name="connsiteY50" fmla="*/ 3258473 h 6858000"/>
              <a:gd name="connsiteX51" fmla="*/ 5566839 w 6127689"/>
              <a:gd name="connsiteY51" fmla="*/ 3345295 h 6858000"/>
              <a:gd name="connsiteX52" fmla="*/ 5589758 w 6127689"/>
              <a:gd name="connsiteY52" fmla="*/ 3506453 h 6858000"/>
              <a:gd name="connsiteX53" fmla="*/ 5596144 w 6127689"/>
              <a:gd name="connsiteY53" fmla="*/ 3534624 h 6858000"/>
              <a:gd name="connsiteX54" fmla="*/ 5597750 w 6127689"/>
              <a:gd name="connsiteY54" fmla="*/ 3534129 h 6858000"/>
              <a:gd name="connsiteX55" fmla="*/ 5599700 w 6127689"/>
              <a:gd name="connsiteY55" fmla="*/ 3547221 h 6858000"/>
              <a:gd name="connsiteX56" fmla="*/ 5615031 w 6127689"/>
              <a:gd name="connsiteY56" fmla="*/ 3557482 h 6858000"/>
              <a:gd name="connsiteX57" fmla="*/ 5618377 w 6127689"/>
              <a:gd name="connsiteY57" fmla="*/ 3588431 h 6858000"/>
              <a:gd name="connsiteX58" fmla="*/ 5612155 w 6127689"/>
              <a:gd name="connsiteY58" fmla="*/ 3589869 h 6858000"/>
              <a:gd name="connsiteX59" fmla="*/ 5620843 w 6127689"/>
              <a:gd name="connsiteY59" fmla="*/ 3606745 h 6858000"/>
              <a:gd name="connsiteX60" fmla="*/ 5655472 w 6127689"/>
              <a:gd name="connsiteY60" fmla="*/ 3678877 h 6858000"/>
              <a:gd name="connsiteX61" fmla="*/ 5683015 w 6127689"/>
              <a:gd name="connsiteY61" fmla="*/ 3762025 h 6858000"/>
              <a:gd name="connsiteX62" fmla="*/ 5696643 w 6127689"/>
              <a:gd name="connsiteY62" fmla="*/ 3773888 h 6858000"/>
              <a:gd name="connsiteX63" fmla="*/ 5699203 w 6127689"/>
              <a:gd name="connsiteY63" fmla="*/ 3775823 h 6858000"/>
              <a:gd name="connsiteX64" fmla="*/ 5704824 w 6127689"/>
              <a:gd name="connsiteY64" fmla="*/ 3785966 h 6858000"/>
              <a:gd name="connsiteX65" fmla="*/ 5733539 w 6127689"/>
              <a:gd name="connsiteY65" fmla="*/ 3818457 h 6858000"/>
              <a:gd name="connsiteX66" fmla="*/ 5768491 w 6127689"/>
              <a:gd name="connsiteY66" fmla="*/ 3914399 h 6858000"/>
              <a:gd name="connsiteX67" fmla="*/ 5793123 w 6127689"/>
              <a:gd name="connsiteY67" fmla="*/ 3969952 h 6858000"/>
              <a:gd name="connsiteX68" fmla="*/ 5808321 w 6127689"/>
              <a:gd name="connsiteY68" fmla="*/ 3988153 h 6858000"/>
              <a:gd name="connsiteX69" fmla="*/ 5825621 w 6127689"/>
              <a:gd name="connsiteY69" fmla="*/ 4015525 h 6858000"/>
              <a:gd name="connsiteX70" fmla="*/ 5860672 w 6127689"/>
              <a:gd name="connsiteY70" fmla="*/ 4061579 h 6858000"/>
              <a:gd name="connsiteX71" fmla="*/ 5872173 w 6127689"/>
              <a:gd name="connsiteY71" fmla="*/ 4088497 h 6858000"/>
              <a:gd name="connsiteX72" fmla="*/ 5883705 w 6127689"/>
              <a:gd name="connsiteY72" fmla="*/ 4101899 h 6858000"/>
              <a:gd name="connsiteX73" fmla="*/ 5894095 w 6127689"/>
              <a:gd name="connsiteY73" fmla="*/ 4128857 h 6858000"/>
              <a:gd name="connsiteX74" fmla="*/ 5898339 w 6127689"/>
              <a:gd name="connsiteY74" fmla="*/ 4140800 h 6858000"/>
              <a:gd name="connsiteX75" fmla="*/ 5903513 w 6127689"/>
              <a:gd name="connsiteY75" fmla="*/ 4187661 h 6858000"/>
              <a:gd name="connsiteX76" fmla="*/ 5917114 w 6127689"/>
              <a:gd name="connsiteY76" fmla="*/ 4213096 h 6858000"/>
              <a:gd name="connsiteX77" fmla="*/ 5924233 w 6127689"/>
              <a:gd name="connsiteY77" fmla="*/ 4242060 h 6858000"/>
              <a:gd name="connsiteX78" fmla="*/ 5928910 w 6127689"/>
              <a:gd name="connsiteY78" fmla="*/ 4300973 h 6858000"/>
              <a:gd name="connsiteX79" fmla="*/ 5939320 w 6127689"/>
              <a:gd name="connsiteY79" fmla="*/ 4340435 h 6858000"/>
              <a:gd name="connsiteX80" fmla="*/ 5946705 w 6127689"/>
              <a:gd name="connsiteY80" fmla="*/ 4428051 h 6858000"/>
              <a:gd name="connsiteX81" fmla="*/ 5949261 w 6127689"/>
              <a:gd name="connsiteY81" fmla="*/ 4449185 h 6858000"/>
              <a:gd name="connsiteX82" fmla="*/ 5957504 w 6127689"/>
              <a:gd name="connsiteY82" fmla="*/ 4465911 h 6858000"/>
              <a:gd name="connsiteX83" fmla="*/ 5964689 w 6127689"/>
              <a:gd name="connsiteY83" fmla="*/ 4468532 h 6858000"/>
              <a:gd name="connsiteX84" fmla="*/ 5967062 w 6127689"/>
              <a:gd name="connsiteY84" fmla="*/ 4479923 h 6858000"/>
              <a:gd name="connsiteX85" fmla="*/ 5968960 w 6127689"/>
              <a:gd name="connsiteY85" fmla="*/ 4482655 h 6858000"/>
              <a:gd name="connsiteX86" fmla="*/ 5978567 w 6127689"/>
              <a:gd name="connsiteY86" fmla="*/ 4498605 h 6858000"/>
              <a:gd name="connsiteX87" fmla="*/ 5980106 w 6127689"/>
              <a:gd name="connsiteY87" fmla="*/ 4585087 h 6858000"/>
              <a:gd name="connsiteX88" fmla="*/ 5998138 w 6127689"/>
              <a:gd name="connsiteY88" fmla="*/ 4697518 h 6858000"/>
              <a:gd name="connsiteX89" fmla="*/ 6013516 w 6127689"/>
              <a:gd name="connsiteY89" fmla="*/ 4786619 h 6858000"/>
              <a:gd name="connsiteX90" fmla="*/ 6025404 w 6127689"/>
              <a:gd name="connsiteY90" fmla="*/ 4858148 h 6858000"/>
              <a:gd name="connsiteX91" fmla="*/ 6007749 w 6127689"/>
              <a:gd name="connsiteY91" fmla="*/ 4964715 h 6858000"/>
              <a:gd name="connsiteX92" fmla="*/ 6005269 w 6127689"/>
              <a:gd name="connsiteY92" fmla="*/ 5150567 h 6858000"/>
              <a:gd name="connsiteX93" fmla="*/ 6001127 w 6127689"/>
              <a:gd name="connsiteY93" fmla="*/ 5164609 h 6858000"/>
              <a:gd name="connsiteX94" fmla="*/ 5996647 w 6127689"/>
              <a:gd name="connsiteY94" fmla="*/ 5185640 h 6858000"/>
              <a:gd name="connsiteX95" fmla="*/ 5998514 w 6127689"/>
              <a:gd name="connsiteY95" fmla="*/ 5189673 h 6858000"/>
              <a:gd name="connsiteX96" fmla="*/ 6018409 w 6127689"/>
              <a:gd name="connsiteY96" fmla="*/ 5227157 h 6858000"/>
              <a:gd name="connsiteX97" fmla="*/ 6036748 w 6127689"/>
              <a:gd name="connsiteY97" fmla="*/ 5322752 h 6858000"/>
              <a:gd name="connsiteX98" fmla="*/ 6036943 w 6127689"/>
              <a:gd name="connsiteY98" fmla="*/ 5329480 h 6858000"/>
              <a:gd name="connsiteX99" fmla="*/ 6037236 w 6127689"/>
              <a:gd name="connsiteY99" fmla="*/ 5329634 h 6858000"/>
              <a:gd name="connsiteX100" fmla="*/ 6038019 w 6127689"/>
              <a:gd name="connsiteY100" fmla="*/ 5336764 h 6858000"/>
              <a:gd name="connsiteX101" fmla="*/ 6037298 w 6127689"/>
              <a:gd name="connsiteY101" fmla="*/ 5341753 h 6858000"/>
              <a:gd name="connsiteX102" fmla="*/ 6037677 w 6127689"/>
              <a:gd name="connsiteY102" fmla="*/ 5354807 h 6858000"/>
              <a:gd name="connsiteX103" fmla="*/ 6039728 w 6127689"/>
              <a:gd name="connsiteY103" fmla="*/ 5359416 h 6858000"/>
              <a:gd name="connsiteX104" fmla="*/ 6043311 w 6127689"/>
              <a:gd name="connsiteY104" fmla="*/ 5361407 h 6858000"/>
              <a:gd name="connsiteX105" fmla="*/ 6042954 w 6127689"/>
              <a:gd name="connsiteY105" fmla="*/ 5362576 h 6858000"/>
              <a:gd name="connsiteX106" fmla="*/ 6053435 w 6127689"/>
              <a:gd name="connsiteY106" fmla="*/ 5387547 h 6858000"/>
              <a:gd name="connsiteX107" fmla="*/ 6065933 w 6127689"/>
              <a:gd name="connsiteY107" fmla="*/ 5443002 h 6858000"/>
              <a:gd name="connsiteX108" fmla="*/ 6068640 w 6127689"/>
              <a:gd name="connsiteY108" fmla="*/ 5474503 h 6858000"/>
              <a:gd name="connsiteX109" fmla="*/ 6080922 w 6127689"/>
              <a:gd name="connsiteY109" fmla="*/ 5561070 h 6858000"/>
              <a:gd name="connsiteX110" fmla="*/ 6096949 w 6127689"/>
              <a:gd name="connsiteY110" fmla="*/ 5648179 h 6858000"/>
              <a:gd name="connsiteX111" fmla="*/ 6125703 w 6127689"/>
              <a:gd name="connsiteY111" fmla="*/ 5692894 h 6858000"/>
              <a:gd name="connsiteX112" fmla="*/ 6126670 w 6127689"/>
              <a:gd name="connsiteY112" fmla="*/ 5697882 h 6858000"/>
              <a:gd name="connsiteX113" fmla="*/ 6124061 w 6127689"/>
              <a:gd name="connsiteY113" fmla="*/ 5710294 h 6858000"/>
              <a:gd name="connsiteX114" fmla="*/ 6122213 w 6127689"/>
              <a:gd name="connsiteY114" fmla="*/ 5714762 h 6858000"/>
              <a:gd name="connsiteX115" fmla="*/ 6121353 w 6127689"/>
              <a:gd name="connsiteY115" fmla="*/ 5721725 h 6858000"/>
              <a:gd name="connsiteX116" fmla="*/ 6121607 w 6127689"/>
              <a:gd name="connsiteY116" fmla="*/ 5721959 h 6858000"/>
              <a:gd name="connsiteX117" fmla="*/ 6120262 w 6127689"/>
              <a:gd name="connsiteY117" fmla="*/ 5728358 h 6858000"/>
              <a:gd name="connsiteX118" fmla="*/ 6127024 w 6127689"/>
              <a:gd name="connsiteY118" fmla="*/ 5786902 h 6858000"/>
              <a:gd name="connsiteX119" fmla="*/ 6127519 w 6127689"/>
              <a:gd name="connsiteY119" fmla="*/ 5865775 h 6858000"/>
              <a:gd name="connsiteX120" fmla="*/ 6119217 w 6127689"/>
              <a:gd name="connsiteY120" fmla="*/ 5888542 h 6858000"/>
              <a:gd name="connsiteX121" fmla="*/ 6102493 w 6127689"/>
              <a:gd name="connsiteY121" fmla="*/ 5928602 h 6858000"/>
              <a:gd name="connsiteX122" fmla="*/ 6056863 w 6127689"/>
              <a:gd name="connsiteY122" fmla="*/ 6000643 h 6858000"/>
              <a:gd name="connsiteX123" fmla="*/ 6045436 w 6127689"/>
              <a:gd name="connsiteY123" fmla="*/ 6124480 h 6858000"/>
              <a:gd name="connsiteX124" fmla="*/ 6030489 w 6127689"/>
              <a:gd name="connsiteY124" fmla="*/ 6317666 h 6858000"/>
              <a:gd name="connsiteX125" fmla="*/ 6007492 w 6127689"/>
              <a:gd name="connsiteY125" fmla="*/ 6440818 h 6858000"/>
              <a:gd name="connsiteX126" fmla="*/ 6009467 w 6127689"/>
              <a:gd name="connsiteY126" fmla="*/ 6487076 h 6858000"/>
              <a:gd name="connsiteX127" fmla="*/ 5995064 w 6127689"/>
              <a:gd name="connsiteY127" fmla="*/ 6540791 h 6858000"/>
              <a:gd name="connsiteX128" fmla="*/ 5996309 w 6127689"/>
              <a:gd name="connsiteY128" fmla="*/ 6543961 h 6858000"/>
              <a:gd name="connsiteX129" fmla="*/ 5996048 w 6127689"/>
              <a:gd name="connsiteY129" fmla="*/ 6555444 h 6858000"/>
              <a:gd name="connsiteX130" fmla="*/ 6002524 w 6127689"/>
              <a:gd name="connsiteY130" fmla="*/ 6560188 h 6858000"/>
              <a:gd name="connsiteX131" fmla="*/ 6006823 w 6127689"/>
              <a:gd name="connsiteY131" fmla="*/ 6578546 h 6858000"/>
              <a:gd name="connsiteX132" fmla="*/ 6004510 w 6127689"/>
              <a:gd name="connsiteY132" fmla="*/ 6599256 h 6858000"/>
              <a:gd name="connsiteX133" fmla="*/ 5986207 w 6127689"/>
              <a:gd name="connsiteY133" fmla="*/ 6695855 h 6858000"/>
              <a:gd name="connsiteX134" fmla="*/ 5979428 w 6127689"/>
              <a:gd name="connsiteY134" fmla="*/ 6754678 h 6858000"/>
              <a:gd name="connsiteX135" fmla="*/ 5983398 w 6127689"/>
              <a:gd name="connsiteY135" fmla="*/ 6778641 h 6858000"/>
              <a:gd name="connsiteX136" fmla="*/ 5984543 w 6127689"/>
              <a:gd name="connsiteY136" fmla="*/ 6811016 h 6858000"/>
              <a:gd name="connsiteX137" fmla="*/ 5981802 w 6127689"/>
              <a:gd name="connsiteY137" fmla="*/ 6838578 h 6858000"/>
              <a:gd name="connsiteX138" fmla="*/ 5979671 w 6127689"/>
              <a:gd name="connsiteY138" fmla="*/ 6858000 h 6858000"/>
              <a:gd name="connsiteX139" fmla="*/ 0 w 6127689"/>
              <a:gd name="connsiteY139" fmla="*/ 6858000 h 6858000"/>
              <a:gd name="connsiteX140" fmla="*/ 0 w 6127689"/>
              <a:gd name="connsiteY14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78567 w 6127689"/>
              <a:gd name="connsiteY85" fmla="*/ 4498605 h 6858000"/>
              <a:gd name="connsiteX86" fmla="*/ 5980106 w 6127689"/>
              <a:gd name="connsiteY86" fmla="*/ 4585087 h 6858000"/>
              <a:gd name="connsiteX87" fmla="*/ 5998138 w 6127689"/>
              <a:gd name="connsiteY87" fmla="*/ 4697518 h 6858000"/>
              <a:gd name="connsiteX88" fmla="*/ 6013516 w 6127689"/>
              <a:gd name="connsiteY88" fmla="*/ 4786619 h 6858000"/>
              <a:gd name="connsiteX89" fmla="*/ 6025404 w 6127689"/>
              <a:gd name="connsiteY89" fmla="*/ 4858148 h 6858000"/>
              <a:gd name="connsiteX90" fmla="*/ 6007749 w 6127689"/>
              <a:gd name="connsiteY90" fmla="*/ 4964715 h 6858000"/>
              <a:gd name="connsiteX91" fmla="*/ 6005269 w 6127689"/>
              <a:gd name="connsiteY91" fmla="*/ 5150567 h 6858000"/>
              <a:gd name="connsiteX92" fmla="*/ 6001127 w 6127689"/>
              <a:gd name="connsiteY92" fmla="*/ 5164609 h 6858000"/>
              <a:gd name="connsiteX93" fmla="*/ 5996647 w 6127689"/>
              <a:gd name="connsiteY93" fmla="*/ 5185640 h 6858000"/>
              <a:gd name="connsiteX94" fmla="*/ 5998514 w 6127689"/>
              <a:gd name="connsiteY94" fmla="*/ 5189673 h 6858000"/>
              <a:gd name="connsiteX95" fmla="*/ 6018409 w 6127689"/>
              <a:gd name="connsiteY95" fmla="*/ 5227157 h 6858000"/>
              <a:gd name="connsiteX96" fmla="*/ 6036748 w 6127689"/>
              <a:gd name="connsiteY96" fmla="*/ 5322752 h 6858000"/>
              <a:gd name="connsiteX97" fmla="*/ 6036943 w 6127689"/>
              <a:gd name="connsiteY97" fmla="*/ 5329480 h 6858000"/>
              <a:gd name="connsiteX98" fmla="*/ 6037236 w 6127689"/>
              <a:gd name="connsiteY98" fmla="*/ 5329634 h 6858000"/>
              <a:gd name="connsiteX99" fmla="*/ 6038019 w 6127689"/>
              <a:gd name="connsiteY99" fmla="*/ 5336764 h 6858000"/>
              <a:gd name="connsiteX100" fmla="*/ 6037298 w 6127689"/>
              <a:gd name="connsiteY100" fmla="*/ 5341753 h 6858000"/>
              <a:gd name="connsiteX101" fmla="*/ 6037677 w 6127689"/>
              <a:gd name="connsiteY101" fmla="*/ 5354807 h 6858000"/>
              <a:gd name="connsiteX102" fmla="*/ 6039728 w 6127689"/>
              <a:gd name="connsiteY102" fmla="*/ 5359416 h 6858000"/>
              <a:gd name="connsiteX103" fmla="*/ 6043311 w 6127689"/>
              <a:gd name="connsiteY103" fmla="*/ 5361407 h 6858000"/>
              <a:gd name="connsiteX104" fmla="*/ 6042954 w 6127689"/>
              <a:gd name="connsiteY104" fmla="*/ 5362576 h 6858000"/>
              <a:gd name="connsiteX105" fmla="*/ 6053435 w 6127689"/>
              <a:gd name="connsiteY105" fmla="*/ 5387547 h 6858000"/>
              <a:gd name="connsiteX106" fmla="*/ 6065933 w 6127689"/>
              <a:gd name="connsiteY106" fmla="*/ 5443002 h 6858000"/>
              <a:gd name="connsiteX107" fmla="*/ 6068640 w 6127689"/>
              <a:gd name="connsiteY107" fmla="*/ 5474503 h 6858000"/>
              <a:gd name="connsiteX108" fmla="*/ 6080922 w 6127689"/>
              <a:gd name="connsiteY108" fmla="*/ 5561070 h 6858000"/>
              <a:gd name="connsiteX109" fmla="*/ 6096949 w 6127689"/>
              <a:gd name="connsiteY109" fmla="*/ 5648179 h 6858000"/>
              <a:gd name="connsiteX110" fmla="*/ 6125703 w 6127689"/>
              <a:gd name="connsiteY110" fmla="*/ 5692894 h 6858000"/>
              <a:gd name="connsiteX111" fmla="*/ 6126670 w 6127689"/>
              <a:gd name="connsiteY111" fmla="*/ 5697882 h 6858000"/>
              <a:gd name="connsiteX112" fmla="*/ 6124061 w 6127689"/>
              <a:gd name="connsiteY112" fmla="*/ 5710294 h 6858000"/>
              <a:gd name="connsiteX113" fmla="*/ 6122213 w 6127689"/>
              <a:gd name="connsiteY113" fmla="*/ 5714762 h 6858000"/>
              <a:gd name="connsiteX114" fmla="*/ 6121353 w 6127689"/>
              <a:gd name="connsiteY114" fmla="*/ 5721725 h 6858000"/>
              <a:gd name="connsiteX115" fmla="*/ 6121607 w 6127689"/>
              <a:gd name="connsiteY115" fmla="*/ 5721959 h 6858000"/>
              <a:gd name="connsiteX116" fmla="*/ 6120262 w 6127689"/>
              <a:gd name="connsiteY116" fmla="*/ 5728358 h 6858000"/>
              <a:gd name="connsiteX117" fmla="*/ 6127024 w 6127689"/>
              <a:gd name="connsiteY117" fmla="*/ 5786902 h 6858000"/>
              <a:gd name="connsiteX118" fmla="*/ 6127519 w 6127689"/>
              <a:gd name="connsiteY118" fmla="*/ 5865775 h 6858000"/>
              <a:gd name="connsiteX119" fmla="*/ 6119217 w 6127689"/>
              <a:gd name="connsiteY119" fmla="*/ 5888542 h 6858000"/>
              <a:gd name="connsiteX120" fmla="*/ 6102493 w 6127689"/>
              <a:gd name="connsiteY120" fmla="*/ 5928602 h 6858000"/>
              <a:gd name="connsiteX121" fmla="*/ 6056863 w 6127689"/>
              <a:gd name="connsiteY121" fmla="*/ 6000643 h 6858000"/>
              <a:gd name="connsiteX122" fmla="*/ 6045436 w 6127689"/>
              <a:gd name="connsiteY122" fmla="*/ 6124480 h 6858000"/>
              <a:gd name="connsiteX123" fmla="*/ 6030489 w 6127689"/>
              <a:gd name="connsiteY123" fmla="*/ 6317666 h 6858000"/>
              <a:gd name="connsiteX124" fmla="*/ 6007492 w 6127689"/>
              <a:gd name="connsiteY124" fmla="*/ 6440818 h 6858000"/>
              <a:gd name="connsiteX125" fmla="*/ 6009467 w 6127689"/>
              <a:gd name="connsiteY125" fmla="*/ 6487076 h 6858000"/>
              <a:gd name="connsiteX126" fmla="*/ 5995064 w 6127689"/>
              <a:gd name="connsiteY126" fmla="*/ 6540791 h 6858000"/>
              <a:gd name="connsiteX127" fmla="*/ 5996309 w 6127689"/>
              <a:gd name="connsiteY127" fmla="*/ 6543961 h 6858000"/>
              <a:gd name="connsiteX128" fmla="*/ 5996048 w 6127689"/>
              <a:gd name="connsiteY128" fmla="*/ 6555444 h 6858000"/>
              <a:gd name="connsiteX129" fmla="*/ 6002524 w 6127689"/>
              <a:gd name="connsiteY129" fmla="*/ 6560188 h 6858000"/>
              <a:gd name="connsiteX130" fmla="*/ 6006823 w 6127689"/>
              <a:gd name="connsiteY130" fmla="*/ 6578546 h 6858000"/>
              <a:gd name="connsiteX131" fmla="*/ 6004510 w 6127689"/>
              <a:gd name="connsiteY131" fmla="*/ 6599256 h 6858000"/>
              <a:gd name="connsiteX132" fmla="*/ 5986207 w 6127689"/>
              <a:gd name="connsiteY132" fmla="*/ 6695855 h 6858000"/>
              <a:gd name="connsiteX133" fmla="*/ 5979428 w 6127689"/>
              <a:gd name="connsiteY133" fmla="*/ 6754678 h 6858000"/>
              <a:gd name="connsiteX134" fmla="*/ 5983398 w 6127689"/>
              <a:gd name="connsiteY134" fmla="*/ 6778641 h 6858000"/>
              <a:gd name="connsiteX135" fmla="*/ 5984543 w 6127689"/>
              <a:gd name="connsiteY135" fmla="*/ 6811016 h 6858000"/>
              <a:gd name="connsiteX136" fmla="*/ 5981802 w 6127689"/>
              <a:gd name="connsiteY136" fmla="*/ 6838578 h 6858000"/>
              <a:gd name="connsiteX137" fmla="*/ 5979671 w 6127689"/>
              <a:gd name="connsiteY137" fmla="*/ 6858000 h 6858000"/>
              <a:gd name="connsiteX138" fmla="*/ 0 w 6127689"/>
              <a:gd name="connsiteY138" fmla="*/ 6858000 h 6858000"/>
              <a:gd name="connsiteX139" fmla="*/ 0 w 6127689"/>
              <a:gd name="connsiteY13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4689 w 6127689"/>
              <a:gd name="connsiteY82" fmla="*/ 4468532 h 6858000"/>
              <a:gd name="connsiteX83" fmla="*/ 5967062 w 6127689"/>
              <a:gd name="connsiteY83" fmla="*/ 4479923 h 6858000"/>
              <a:gd name="connsiteX84" fmla="*/ 5968960 w 6127689"/>
              <a:gd name="connsiteY84" fmla="*/ 4482655 h 6858000"/>
              <a:gd name="connsiteX85" fmla="*/ 5980106 w 6127689"/>
              <a:gd name="connsiteY85" fmla="*/ 4585087 h 6858000"/>
              <a:gd name="connsiteX86" fmla="*/ 5998138 w 6127689"/>
              <a:gd name="connsiteY86" fmla="*/ 4697518 h 6858000"/>
              <a:gd name="connsiteX87" fmla="*/ 6013516 w 6127689"/>
              <a:gd name="connsiteY87" fmla="*/ 4786619 h 6858000"/>
              <a:gd name="connsiteX88" fmla="*/ 6025404 w 6127689"/>
              <a:gd name="connsiteY88" fmla="*/ 4858148 h 6858000"/>
              <a:gd name="connsiteX89" fmla="*/ 6007749 w 6127689"/>
              <a:gd name="connsiteY89" fmla="*/ 4964715 h 6858000"/>
              <a:gd name="connsiteX90" fmla="*/ 6005269 w 6127689"/>
              <a:gd name="connsiteY90" fmla="*/ 5150567 h 6858000"/>
              <a:gd name="connsiteX91" fmla="*/ 6001127 w 6127689"/>
              <a:gd name="connsiteY91" fmla="*/ 5164609 h 6858000"/>
              <a:gd name="connsiteX92" fmla="*/ 5996647 w 6127689"/>
              <a:gd name="connsiteY92" fmla="*/ 5185640 h 6858000"/>
              <a:gd name="connsiteX93" fmla="*/ 5998514 w 6127689"/>
              <a:gd name="connsiteY93" fmla="*/ 5189673 h 6858000"/>
              <a:gd name="connsiteX94" fmla="*/ 6018409 w 6127689"/>
              <a:gd name="connsiteY94" fmla="*/ 5227157 h 6858000"/>
              <a:gd name="connsiteX95" fmla="*/ 6036748 w 6127689"/>
              <a:gd name="connsiteY95" fmla="*/ 5322752 h 6858000"/>
              <a:gd name="connsiteX96" fmla="*/ 6036943 w 6127689"/>
              <a:gd name="connsiteY96" fmla="*/ 5329480 h 6858000"/>
              <a:gd name="connsiteX97" fmla="*/ 6037236 w 6127689"/>
              <a:gd name="connsiteY97" fmla="*/ 5329634 h 6858000"/>
              <a:gd name="connsiteX98" fmla="*/ 6038019 w 6127689"/>
              <a:gd name="connsiteY98" fmla="*/ 5336764 h 6858000"/>
              <a:gd name="connsiteX99" fmla="*/ 6037298 w 6127689"/>
              <a:gd name="connsiteY99" fmla="*/ 5341753 h 6858000"/>
              <a:gd name="connsiteX100" fmla="*/ 6037677 w 6127689"/>
              <a:gd name="connsiteY100" fmla="*/ 5354807 h 6858000"/>
              <a:gd name="connsiteX101" fmla="*/ 6039728 w 6127689"/>
              <a:gd name="connsiteY101" fmla="*/ 5359416 h 6858000"/>
              <a:gd name="connsiteX102" fmla="*/ 6043311 w 6127689"/>
              <a:gd name="connsiteY102" fmla="*/ 5361407 h 6858000"/>
              <a:gd name="connsiteX103" fmla="*/ 6042954 w 6127689"/>
              <a:gd name="connsiteY103" fmla="*/ 5362576 h 6858000"/>
              <a:gd name="connsiteX104" fmla="*/ 6053435 w 6127689"/>
              <a:gd name="connsiteY104" fmla="*/ 5387547 h 6858000"/>
              <a:gd name="connsiteX105" fmla="*/ 6065933 w 6127689"/>
              <a:gd name="connsiteY105" fmla="*/ 5443002 h 6858000"/>
              <a:gd name="connsiteX106" fmla="*/ 6068640 w 6127689"/>
              <a:gd name="connsiteY106" fmla="*/ 5474503 h 6858000"/>
              <a:gd name="connsiteX107" fmla="*/ 6080922 w 6127689"/>
              <a:gd name="connsiteY107" fmla="*/ 5561070 h 6858000"/>
              <a:gd name="connsiteX108" fmla="*/ 6096949 w 6127689"/>
              <a:gd name="connsiteY108" fmla="*/ 5648179 h 6858000"/>
              <a:gd name="connsiteX109" fmla="*/ 6125703 w 6127689"/>
              <a:gd name="connsiteY109" fmla="*/ 5692894 h 6858000"/>
              <a:gd name="connsiteX110" fmla="*/ 6126670 w 6127689"/>
              <a:gd name="connsiteY110" fmla="*/ 5697882 h 6858000"/>
              <a:gd name="connsiteX111" fmla="*/ 6124061 w 6127689"/>
              <a:gd name="connsiteY111" fmla="*/ 5710294 h 6858000"/>
              <a:gd name="connsiteX112" fmla="*/ 6122213 w 6127689"/>
              <a:gd name="connsiteY112" fmla="*/ 5714762 h 6858000"/>
              <a:gd name="connsiteX113" fmla="*/ 6121353 w 6127689"/>
              <a:gd name="connsiteY113" fmla="*/ 5721725 h 6858000"/>
              <a:gd name="connsiteX114" fmla="*/ 6121607 w 6127689"/>
              <a:gd name="connsiteY114" fmla="*/ 5721959 h 6858000"/>
              <a:gd name="connsiteX115" fmla="*/ 6120262 w 6127689"/>
              <a:gd name="connsiteY115" fmla="*/ 5728358 h 6858000"/>
              <a:gd name="connsiteX116" fmla="*/ 6127024 w 6127689"/>
              <a:gd name="connsiteY116" fmla="*/ 5786902 h 6858000"/>
              <a:gd name="connsiteX117" fmla="*/ 6127519 w 6127689"/>
              <a:gd name="connsiteY117" fmla="*/ 5865775 h 6858000"/>
              <a:gd name="connsiteX118" fmla="*/ 6119217 w 6127689"/>
              <a:gd name="connsiteY118" fmla="*/ 5888542 h 6858000"/>
              <a:gd name="connsiteX119" fmla="*/ 6102493 w 6127689"/>
              <a:gd name="connsiteY119" fmla="*/ 5928602 h 6858000"/>
              <a:gd name="connsiteX120" fmla="*/ 6056863 w 6127689"/>
              <a:gd name="connsiteY120" fmla="*/ 6000643 h 6858000"/>
              <a:gd name="connsiteX121" fmla="*/ 6045436 w 6127689"/>
              <a:gd name="connsiteY121" fmla="*/ 6124480 h 6858000"/>
              <a:gd name="connsiteX122" fmla="*/ 6030489 w 6127689"/>
              <a:gd name="connsiteY122" fmla="*/ 6317666 h 6858000"/>
              <a:gd name="connsiteX123" fmla="*/ 6007492 w 6127689"/>
              <a:gd name="connsiteY123" fmla="*/ 6440818 h 6858000"/>
              <a:gd name="connsiteX124" fmla="*/ 6009467 w 6127689"/>
              <a:gd name="connsiteY124" fmla="*/ 6487076 h 6858000"/>
              <a:gd name="connsiteX125" fmla="*/ 5995064 w 6127689"/>
              <a:gd name="connsiteY125" fmla="*/ 6540791 h 6858000"/>
              <a:gd name="connsiteX126" fmla="*/ 5996309 w 6127689"/>
              <a:gd name="connsiteY126" fmla="*/ 6543961 h 6858000"/>
              <a:gd name="connsiteX127" fmla="*/ 5996048 w 6127689"/>
              <a:gd name="connsiteY127" fmla="*/ 6555444 h 6858000"/>
              <a:gd name="connsiteX128" fmla="*/ 6002524 w 6127689"/>
              <a:gd name="connsiteY128" fmla="*/ 6560188 h 6858000"/>
              <a:gd name="connsiteX129" fmla="*/ 6006823 w 6127689"/>
              <a:gd name="connsiteY129" fmla="*/ 6578546 h 6858000"/>
              <a:gd name="connsiteX130" fmla="*/ 6004510 w 6127689"/>
              <a:gd name="connsiteY130" fmla="*/ 6599256 h 6858000"/>
              <a:gd name="connsiteX131" fmla="*/ 5986207 w 6127689"/>
              <a:gd name="connsiteY131" fmla="*/ 6695855 h 6858000"/>
              <a:gd name="connsiteX132" fmla="*/ 5979428 w 6127689"/>
              <a:gd name="connsiteY132" fmla="*/ 6754678 h 6858000"/>
              <a:gd name="connsiteX133" fmla="*/ 5983398 w 6127689"/>
              <a:gd name="connsiteY133" fmla="*/ 6778641 h 6858000"/>
              <a:gd name="connsiteX134" fmla="*/ 5984543 w 6127689"/>
              <a:gd name="connsiteY134" fmla="*/ 6811016 h 6858000"/>
              <a:gd name="connsiteX135" fmla="*/ 5981802 w 6127689"/>
              <a:gd name="connsiteY135" fmla="*/ 6838578 h 6858000"/>
              <a:gd name="connsiteX136" fmla="*/ 5979671 w 6127689"/>
              <a:gd name="connsiteY136" fmla="*/ 6858000 h 6858000"/>
              <a:gd name="connsiteX137" fmla="*/ 0 w 6127689"/>
              <a:gd name="connsiteY137" fmla="*/ 6858000 h 6858000"/>
              <a:gd name="connsiteX138" fmla="*/ 0 w 6127689"/>
              <a:gd name="connsiteY13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7062 w 6127689"/>
              <a:gd name="connsiteY82" fmla="*/ 4479923 h 6858000"/>
              <a:gd name="connsiteX83" fmla="*/ 5968960 w 6127689"/>
              <a:gd name="connsiteY83" fmla="*/ 4482655 h 6858000"/>
              <a:gd name="connsiteX84" fmla="*/ 5980106 w 6127689"/>
              <a:gd name="connsiteY84" fmla="*/ 4585087 h 6858000"/>
              <a:gd name="connsiteX85" fmla="*/ 5998138 w 6127689"/>
              <a:gd name="connsiteY85" fmla="*/ 4697518 h 6858000"/>
              <a:gd name="connsiteX86" fmla="*/ 6013516 w 6127689"/>
              <a:gd name="connsiteY86" fmla="*/ 4786619 h 6858000"/>
              <a:gd name="connsiteX87" fmla="*/ 6025404 w 6127689"/>
              <a:gd name="connsiteY87" fmla="*/ 4858148 h 6858000"/>
              <a:gd name="connsiteX88" fmla="*/ 6007749 w 6127689"/>
              <a:gd name="connsiteY88" fmla="*/ 4964715 h 6858000"/>
              <a:gd name="connsiteX89" fmla="*/ 6005269 w 6127689"/>
              <a:gd name="connsiteY89" fmla="*/ 5150567 h 6858000"/>
              <a:gd name="connsiteX90" fmla="*/ 6001127 w 6127689"/>
              <a:gd name="connsiteY90" fmla="*/ 5164609 h 6858000"/>
              <a:gd name="connsiteX91" fmla="*/ 5996647 w 6127689"/>
              <a:gd name="connsiteY91" fmla="*/ 5185640 h 6858000"/>
              <a:gd name="connsiteX92" fmla="*/ 5998514 w 6127689"/>
              <a:gd name="connsiteY92" fmla="*/ 5189673 h 6858000"/>
              <a:gd name="connsiteX93" fmla="*/ 6018409 w 6127689"/>
              <a:gd name="connsiteY93" fmla="*/ 5227157 h 6858000"/>
              <a:gd name="connsiteX94" fmla="*/ 6036748 w 6127689"/>
              <a:gd name="connsiteY94" fmla="*/ 5322752 h 6858000"/>
              <a:gd name="connsiteX95" fmla="*/ 6036943 w 6127689"/>
              <a:gd name="connsiteY95" fmla="*/ 5329480 h 6858000"/>
              <a:gd name="connsiteX96" fmla="*/ 6037236 w 6127689"/>
              <a:gd name="connsiteY96" fmla="*/ 5329634 h 6858000"/>
              <a:gd name="connsiteX97" fmla="*/ 6038019 w 6127689"/>
              <a:gd name="connsiteY97" fmla="*/ 5336764 h 6858000"/>
              <a:gd name="connsiteX98" fmla="*/ 6037298 w 6127689"/>
              <a:gd name="connsiteY98" fmla="*/ 5341753 h 6858000"/>
              <a:gd name="connsiteX99" fmla="*/ 6037677 w 6127689"/>
              <a:gd name="connsiteY99" fmla="*/ 5354807 h 6858000"/>
              <a:gd name="connsiteX100" fmla="*/ 6039728 w 6127689"/>
              <a:gd name="connsiteY100" fmla="*/ 5359416 h 6858000"/>
              <a:gd name="connsiteX101" fmla="*/ 6043311 w 6127689"/>
              <a:gd name="connsiteY101" fmla="*/ 5361407 h 6858000"/>
              <a:gd name="connsiteX102" fmla="*/ 6042954 w 6127689"/>
              <a:gd name="connsiteY102" fmla="*/ 5362576 h 6858000"/>
              <a:gd name="connsiteX103" fmla="*/ 6053435 w 6127689"/>
              <a:gd name="connsiteY103" fmla="*/ 5387547 h 6858000"/>
              <a:gd name="connsiteX104" fmla="*/ 6065933 w 6127689"/>
              <a:gd name="connsiteY104" fmla="*/ 5443002 h 6858000"/>
              <a:gd name="connsiteX105" fmla="*/ 6068640 w 6127689"/>
              <a:gd name="connsiteY105" fmla="*/ 5474503 h 6858000"/>
              <a:gd name="connsiteX106" fmla="*/ 6080922 w 6127689"/>
              <a:gd name="connsiteY106" fmla="*/ 5561070 h 6858000"/>
              <a:gd name="connsiteX107" fmla="*/ 6096949 w 6127689"/>
              <a:gd name="connsiteY107" fmla="*/ 5648179 h 6858000"/>
              <a:gd name="connsiteX108" fmla="*/ 6125703 w 6127689"/>
              <a:gd name="connsiteY108" fmla="*/ 5692894 h 6858000"/>
              <a:gd name="connsiteX109" fmla="*/ 6126670 w 6127689"/>
              <a:gd name="connsiteY109" fmla="*/ 5697882 h 6858000"/>
              <a:gd name="connsiteX110" fmla="*/ 6124061 w 6127689"/>
              <a:gd name="connsiteY110" fmla="*/ 5710294 h 6858000"/>
              <a:gd name="connsiteX111" fmla="*/ 6122213 w 6127689"/>
              <a:gd name="connsiteY111" fmla="*/ 5714762 h 6858000"/>
              <a:gd name="connsiteX112" fmla="*/ 6121353 w 6127689"/>
              <a:gd name="connsiteY112" fmla="*/ 5721725 h 6858000"/>
              <a:gd name="connsiteX113" fmla="*/ 6121607 w 6127689"/>
              <a:gd name="connsiteY113" fmla="*/ 5721959 h 6858000"/>
              <a:gd name="connsiteX114" fmla="*/ 6120262 w 6127689"/>
              <a:gd name="connsiteY114" fmla="*/ 5728358 h 6858000"/>
              <a:gd name="connsiteX115" fmla="*/ 6127024 w 6127689"/>
              <a:gd name="connsiteY115" fmla="*/ 5786902 h 6858000"/>
              <a:gd name="connsiteX116" fmla="*/ 6127519 w 6127689"/>
              <a:gd name="connsiteY116" fmla="*/ 5865775 h 6858000"/>
              <a:gd name="connsiteX117" fmla="*/ 6119217 w 6127689"/>
              <a:gd name="connsiteY117" fmla="*/ 5888542 h 6858000"/>
              <a:gd name="connsiteX118" fmla="*/ 6102493 w 6127689"/>
              <a:gd name="connsiteY118" fmla="*/ 5928602 h 6858000"/>
              <a:gd name="connsiteX119" fmla="*/ 6056863 w 6127689"/>
              <a:gd name="connsiteY119" fmla="*/ 6000643 h 6858000"/>
              <a:gd name="connsiteX120" fmla="*/ 6045436 w 6127689"/>
              <a:gd name="connsiteY120" fmla="*/ 6124480 h 6858000"/>
              <a:gd name="connsiteX121" fmla="*/ 6030489 w 6127689"/>
              <a:gd name="connsiteY121" fmla="*/ 6317666 h 6858000"/>
              <a:gd name="connsiteX122" fmla="*/ 6007492 w 6127689"/>
              <a:gd name="connsiteY122" fmla="*/ 6440818 h 6858000"/>
              <a:gd name="connsiteX123" fmla="*/ 6009467 w 6127689"/>
              <a:gd name="connsiteY123" fmla="*/ 6487076 h 6858000"/>
              <a:gd name="connsiteX124" fmla="*/ 5995064 w 6127689"/>
              <a:gd name="connsiteY124" fmla="*/ 6540791 h 6858000"/>
              <a:gd name="connsiteX125" fmla="*/ 5996309 w 6127689"/>
              <a:gd name="connsiteY125" fmla="*/ 6543961 h 6858000"/>
              <a:gd name="connsiteX126" fmla="*/ 5996048 w 6127689"/>
              <a:gd name="connsiteY126" fmla="*/ 6555444 h 6858000"/>
              <a:gd name="connsiteX127" fmla="*/ 6002524 w 6127689"/>
              <a:gd name="connsiteY127" fmla="*/ 6560188 h 6858000"/>
              <a:gd name="connsiteX128" fmla="*/ 6006823 w 6127689"/>
              <a:gd name="connsiteY128" fmla="*/ 6578546 h 6858000"/>
              <a:gd name="connsiteX129" fmla="*/ 6004510 w 6127689"/>
              <a:gd name="connsiteY129" fmla="*/ 6599256 h 6858000"/>
              <a:gd name="connsiteX130" fmla="*/ 5986207 w 6127689"/>
              <a:gd name="connsiteY130" fmla="*/ 6695855 h 6858000"/>
              <a:gd name="connsiteX131" fmla="*/ 5979428 w 6127689"/>
              <a:gd name="connsiteY131" fmla="*/ 6754678 h 6858000"/>
              <a:gd name="connsiteX132" fmla="*/ 5983398 w 6127689"/>
              <a:gd name="connsiteY132" fmla="*/ 6778641 h 6858000"/>
              <a:gd name="connsiteX133" fmla="*/ 5984543 w 6127689"/>
              <a:gd name="connsiteY133" fmla="*/ 6811016 h 6858000"/>
              <a:gd name="connsiteX134" fmla="*/ 5981802 w 6127689"/>
              <a:gd name="connsiteY134" fmla="*/ 6838578 h 6858000"/>
              <a:gd name="connsiteX135" fmla="*/ 5979671 w 6127689"/>
              <a:gd name="connsiteY135" fmla="*/ 6858000 h 6858000"/>
              <a:gd name="connsiteX136" fmla="*/ 0 w 6127689"/>
              <a:gd name="connsiteY136" fmla="*/ 6858000 h 6858000"/>
              <a:gd name="connsiteX137" fmla="*/ 0 w 6127689"/>
              <a:gd name="connsiteY13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57504 w 6127689"/>
              <a:gd name="connsiteY81" fmla="*/ 4465911 h 6858000"/>
              <a:gd name="connsiteX82" fmla="*/ 5968960 w 6127689"/>
              <a:gd name="connsiteY82" fmla="*/ 4482655 h 6858000"/>
              <a:gd name="connsiteX83" fmla="*/ 5980106 w 6127689"/>
              <a:gd name="connsiteY83" fmla="*/ 4585087 h 6858000"/>
              <a:gd name="connsiteX84" fmla="*/ 5998138 w 6127689"/>
              <a:gd name="connsiteY84" fmla="*/ 4697518 h 6858000"/>
              <a:gd name="connsiteX85" fmla="*/ 6013516 w 6127689"/>
              <a:gd name="connsiteY85" fmla="*/ 4786619 h 6858000"/>
              <a:gd name="connsiteX86" fmla="*/ 6025404 w 6127689"/>
              <a:gd name="connsiteY86" fmla="*/ 4858148 h 6858000"/>
              <a:gd name="connsiteX87" fmla="*/ 6007749 w 6127689"/>
              <a:gd name="connsiteY87" fmla="*/ 4964715 h 6858000"/>
              <a:gd name="connsiteX88" fmla="*/ 6005269 w 6127689"/>
              <a:gd name="connsiteY88" fmla="*/ 5150567 h 6858000"/>
              <a:gd name="connsiteX89" fmla="*/ 6001127 w 6127689"/>
              <a:gd name="connsiteY89" fmla="*/ 5164609 h 6858000"/>
              <a:gd name="connsiteX90" fmla="*/ 5996647 w 6127689"/>
              <a:gd name="connsiteY90" fmla="*/ 5185640 h 6858000"/>
              <a:gd name="connsiteX91" fmla="*/ 5998514 w 6127689"/>
              <a:gd name="connsiteY91" fmla="*/ 5189673 h 6858000"/>
              <a:gd name="connsiteX92" fmla="*/ 6018409 w 6127689"/>
              <a:gd name="connsiteY92" fmla="*/ 5227157 h 6858000"/>
              <a:gd name="connsiteX93" fmla="*/ 6036748 w 6127689"/>
              <a:gd name="connsiteY93" fmla="*/ 5322752 h 6858000"/>
              <a:gd name="connsiteX94" fmla="*/ 6036943 w 6127689"/>
              <a:gd name="connsiteY94" fmla="*/ 5329480 h 6858000"/>
              <a:gd name="connsiteX95" fmla="*/ 6037236 w 6127689"/>
              <a:gd name="connsiteY95" fmla="*/ 5329634 h 6858000"/>
              <a:gd name="connsiteX96" fmla="*/ 6038019 w 6127689"/>
              <a:gd name="connsiteY96" fmla="*/ 5336764 h 6858000"/>
              <a:gd name="connsiteX97" fmla="*/ 6037298 w 6127689"/>
              <a:gd name="connsiteY97" fmla="*/ 5341753 h 6858000"/>
              <a:gd name="connsiteX98" fmla="*/ 6037677 w 6127689"/>
              <a:gd name="connsiteY98" fmla="*/ 5354807 h 6858000"/>
              <a:gd name="connsiteX99" fmla="*/ 6039728 w 6127689"/>
              <a:gd name="connsiteY99" fmla="*/ 5359416 h 6858000"/>
              <a:gd name="connsiteX100" fmla="*/ 6043311 w 6127689"/>
              <a:gd name="connsiteY100" fmla="*/ 5361407 h 6858000"/>
              <a:gd name="connsiteX101" fmla="*/ 6042954 w 6127689"/>
              <a:gd name="connsiteY101" fmla="*/ 5362576 h 6858000"/>
              <a:gd name="connsiteX102" fmla="*/ 6053435 w 6127689"/>
              <a:gd name="connsiteY102" fmla="*/ 5387547 h 6858000"/>
              <a:gd name="connsiteX103" fmla="*/ 6065933 w 6127689"/>
              <a:gd name="connsiteY103" fmla="*/ 5443002 h 6858000"/>
              <a:gd name="connsiteX104" fmla="*/ 6068640 w 6127689"/>
              <a:gd name="connsiteY104" fmla="*/ 5474503 h 6858000"/>
              <a:gd name="connsiteX105" fmla="*/ 6080922 w 6127689"/>
              <a:gd name="connsiteY105" fmla="*/ 5561070 h 6858000"/>
              <a:gd name="connsiteX106" fmla="*/ 6096949 w 6127689"/>
              <a:gd name="connsiteY106" fmla="*/ 5648179 h 6858000"/>
              <a:gd name="connsiteX107" fmla="*/ 6125703 w 6127689"/>
              <a:gd name="connsiteY107" fmla="*/ 5692894 h 6858000"/>
              <a:gd name="connsiteX108" fmla="*/ 6126670 w 6127689"/>
              <a:gd name="connsiteY108" fmla="*/ 5697882 h 6858000"/>
              <a:gd name="connsiteX109" fmla="*/ 6124061 w 6127689"/>
              <a:gd name="connsiteY109" fmla="*/ 5710294 h 6858000"/>
              <a:gd name="connsiteX110" fmla="*/ 6122213 w 6127689"/>
              <a:gd name="connsiteY110" fmla="*/ 5714762 h 6858000"/>
              <a:gd name="connsiteX111" fmla="*/ 6121353 w 6127689"/>
              <a:gd name="connsiteY111" fmla="*/ 5721725 h 6858000"/>
              <a:gd name="connsiteX112" fmla="*/ 6121607 w 6127689"/>
              <a:gd name="connsiteY112" fmla="*/ 5721959 h 6858000"/>
              <a:gd name="connsiteX113" fmla="*/ 6120262 w 6127689"/>
              <a:gd name="connsiteY113" fmla="*/ 5728358 h 6858000"/>
              <a:gd name="connsiteX114" fmla="*/ 6127024 w 6127689"/>
              <a:gd name="connsiteY114" fmla="*/ 5786902 h 6858000"/>
              <a:gd name="connsiteX115" fmla="*/ 6127519 w 6127689"/>
              <a:gd name="connsiteY115" fmla="*/ 5865775 h 6858000"/>
              <a:gd name="connsiteX116" fmla="*/ 6119217 w 6127689"/>
              <a:gd name="connsiteY116" fmla="*/ 5888542 h 6858000"/>
              <a:gd name="connsiteX117" fmla="*/ 6102493 w 6127689"/>
              <a:gd name="connsiteY117" fmla="*/ 5928602 h 6858000"/>
              <a:gd name="connsiteX118" fmla="*/ 6056863 w 6127689"/>
              <a:gd name="connsiteY118" fmla="*/ 6000643 h 6858000"/>
              <a:gd name="connsiteX119" fmla="*/ 6045436 w 6127689"/>
              <a:gd name="connsiteY119" fmla="*/ 6124480 h 6858000"/>
              <a:gd name="connsiteX120" fmla="*/ 6030489 w 6127689"/>
              <a:gd name="connsiteY120" fmla="*/ 6317666 h 6858000"/>
              <a:gd name="connsiteX121" fmla="*/ 6007492 w 6127689"/>
              <a:gd name="connsiteY121" fmla="*/ 6440818 h 6858000"/>
              <a:gd name="connsiteX122" fmla="*/ 6009467 w 6127689"/>
              <a:gd name="connsiteY122" fmla="*/ 6487076 h 6858000"/>
              <a:gd name="connsiteX123" fmla="*/ 5995064 w 6127689"/>
              <a:gd name="connsiteY123" fmla="*/ 6540791 h 6858000"/>
              <a:gd name="connsiteX124" fmla="*/ 5996309 w 6127689"/>
              <a:gd name="connsiteY124" fmla="*/ 6543961 h 6858000"/>
              <a:gd name="connsiteX125" fmla="*/ 5996048 w 6127689"/>
              <a:gd name="connsiteY125" fmla="*/ 6555444 h 6858000"/>
              <a:gd name="connsiteX126" fmla="*/ 6002524 w 6127689"/>
              <a:gd name="connsiteY126" fmla="*/ 6560188 h 6858000"/>
              <a:gd name="connsiteX127" fmla="*/ 6006823 w 6127689"/>
              <a:gd name="connsiteY127" fmla="*/ 6578546 h 6858000"/>
              <a:gd name="connsiteX128" fmla="*/ 6004510 w 6127689"/>
              <a:gd name="connsiteY128" fmla="*/ 6599256 h 6858000"/>
              <a:gd name="connsiteX129" fmla="*/ 5986207 w 6127689"/>
              <a:gd name="connsiteY129" fmla="*/ 6695855 h 6858000"/>
              <a:gd name="connsiteX130" fmla="*/ 5979428 w 6127689"/>
              <a:gd name="connsiteY130" fmla="*/ 6754678 h 6858000"/>
              <a:gd name="connsiteX131" fmla="*/ 5983398 w 6127689"/>
              <a:gd name="connsiteY131" fmla="*/ 6778641 h 6858000"/>
              <a:gd name="connsiteX132" fmla="*/ 5984543 w 6127689"/>
              <a:gd name="connsiteY132" fmla="*/ 6811016 h 6858000"/>
              <a:gd name="connsiteX133" fmla="*/ 5981802 w 6127689"/>
              <a:gd name="connsiteY133" fmla="*/ 6838578 h 6858000"/>
              <a:gd name="connsiteX134" fmla="*/ 5979671 w 6127689"/>
              <a:gd name="connsiteY134" fmla="*/ 6858000 h 6858000"/>
              <a:gd name="connsiteX135" fmla="*/ 0 w 6127689"/>
              <a:gd name="connsiteY135" fmla="*/ 6858000 h 6858000"/>
              <a:gd name="connsiteX136" fmla="*/ 0 w 6127689"/>
              <a:gd name="connsiteY13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898339 w 6127689"/>
              <a:gd name="connsiteY73" fmla="*/ 4140800 h 6858000"/>
              <a:gd name="connsiteX74" fmla="*/ 5903513 w 6127689"/>
              <a:gd name="connsiteY74" fmla="*/ 4187661 h 6858000"/>
              <a:gd name="connsiteX75" fmla="*/ 5917114 w 6127689"/>
              <a:gd name="connsiteY75" fmla="*/ 4213096 h 6858000"/>
              <a:gd name="connsiteX76" fmla="*/ 5924233 w 6127689"/>
              <a:gd name="connsiteY76" fmla="*/ 4242060 h 6858000"/>
              <a:gd name="connsiteX77" fmla="*/ 5928910 w 6127689"/>
              <a:gd name="connsiteY77" fmla="*/ 4300973 h 6858000"/>
              <a:gd name="connsiteX78" fmla="*/ 5939320 w 6127689"/>
              <a:gd name="connsiteY78" fmla="*/ 4340435 h 6858000"/>
              <a:gd name="connsiteX79" fmla="*/ 5946705 w 6127689"/>
              <a:gd name="connsiteY79" fmla="*/ 4428051 h 6858000"/>
              <a:gd name="connsiteX80" fmla="*/ 5949261 w 6127689"/>
              <a:gd name="connsiteY80" fmla="*/ 4449185 h 6858000"/>
              <a:gd name="connsiteX81" fmla="*/ 5968960 w 6127689"/>
              <a:gd name="connsiteY81" fmla="*/ 4482655 h 6858000"/>
              <a:gd name="connsiteX82" fmla="*/ 5980106 w 6127689"/>
              <a:gd name="connsiteY82" fmla="*/ 4585087 h 6858000"/>
              <a:gd name="connsiteX83" fmla="*/ 5998138 w 6127689"/>
              <a:gd name="connsiteY83" fmla="*/ 4697518 h 6858000"/>
              <a:gd name="connsiteX84" fmla="*/ 6013516 w 6127689"/>
              <a:gd name="connsiteY84" fmla="*/ 4786619 h 6858000"/>
              <a:gd name="connsiteX85" fmla="*/ 6025404 w 6127689"/>
              <a:gd name="connsiteY85" fmla="*/ 4858148 h 6858000"/>
              <a:gd name="connsiteX86" fmla="*/ 6007749 w 6127689"/>
              <a:gd name="connsiteY86" fmla="*/ 4964715 h 6858000"/>
              <a:gd name="connsiteX87" fmla="*/ 6005269 w 6127689"/>
              <a:gd name="connsiteY87" fmla="*/ 5150567 h 6858000"/>
              <a:gd name="connsiteX88" fmla="*/ 6001127 w 6127689"/>
              <a:gd name="connsiteY88" fmla="*/ 5164609 h 6858000"/>
              <a:gd name="connsiteX89" fmla="*/ 5996647 w 6127689"/>
              <a:gd name="connsiteY89" fmla="*/ 5185640 h 6858000"/>
              <a:gd name="connsiteX90" fmla="*/ 5998514 w 6127689"/>
              <a:gd name="connsiteY90" fmla="*/ 5189673 h 6858000"/>
              <a:gd name="connsiteX91" fmla="*/ 6018409 w 6127689"/>
              <a:gd name="connsiteY91" fmla="*/ 5227157 h 6858000"/>
              <a:gd name="connsiteX92" fmla="*/ 6036748 w 6127689"/>
              <a:gd name="connsiteY92" fmla="*/ 5322752 h 6858000"/>
              <a:gd name="connsiteX93" fmla="*/ 6036943 w 6127689"/>
              <a:gd name="connsiteY93" fmla="*/ 5329480 h 6858000"/>
              <a:gd name="connsiteX94" fmla="*/ 6037236 w 6127689"/>
              <a:gd name="connsiteY94" fmla="*/ 5329634 h 6858000"/>
              <a:gd name="connsiteX95" fmla="*/ 6038019 w 6127689"/>
              <a:gd name="connsiteY95" fmla="*/ 5336764 h 6858000"/>
              <a:gd name="connsiteX96" fmla="*/ 6037298 w 6127689"/>
              <a:gd name="connsiteY96" fmla="*/ 5341753 h 6858000"/>
              <a:gd name="connsiteX97" fmla="*/ 6037677 w 6127689"/>
              <a:gd name="connsiteY97" fmla="*/ 5354807 h 6858000"/>
              <a:gd name="connsiteX98" fmla="*/ 6039728 w 6127689"/>
              <a:gd name="connsiteY98" fmla="*/ 5359416 h 6858000"/>
              <a:gd name="connsiteX99" fmla="*/ 6043311 w 6127689"/>
              <a:gd name="connsiteY99" fmla="*/ 5361407 h 6858000"/>
              <a:gd name="connsiteX100" fmla="*/ 6042954 w 6127689"/>
              <a:gd name="connsiteY100" fmla="*/ 5362576 h 6858000"/>
              <a:gd name="connsiteX101" fmla="*/ 6053435 w 6127689"/>
              <a:gd name="connsiteY101" fmla="*/ 5387547 h 6858000"/>
              <a:gd name="connsiteX102" fmla="*/ 6065933 w 6127689"/>
              <a:gd name="connsiteY102" fmla="*/ 5443002 h 6858000"/>
              <a:gd name="connsiteX103" fmla="*/ 6068640 w 6127689"/>
              <a:gd name="connsiteY103" fmla="*/ 5474503 h 6858000"/>
              <a:gd name="connsiteX104" fmla="*/ 6080922 w 6127689"/>
              <a:gd name="connsiteY104" fmla="*/ 5561070 h 6858000"/>
              <a:gd name="connsiteX105" fmla="*/ 6096949 w 6127689"/>
              <a:gd name="connsiteY105" fmla="*/ 5648179 h 6858000"/>
              <a:gd name="connsiteX106" fmla="*/ 6125703 w 6127689"/>
              <a:gd name="connsiteY106" fmla="*/ 5692894 h 6858000"/>
              <a:gd name="connsiteX107" fmla="*/ 6126670 w 6127689"/>
              <a:gd name="connsiteY107" fmla="*/ 5697882 h 6858000"/>
              <a:gd name="connsiteX108" fmla="*/ 6124061 w 6127689"/>
              <a:gd name="connsiteY108" fmla="*/ 5710294 h 6858000"/>
              <a:gd name="connsiteX109" fmla="*/ 6122213 w 6127689"/>
              <a:gd name="connsiteY109" fmla="*/ 5714762 h 6858000"/>
              <a:gd name="connsiteX110" fmla="*/ 6121353 w 6127689"/>
              <a:gd name="connsiteY110" fmla="*/ 5721725 h 6858000"/>
              <a:gd name="connsiteX111" fmla="*/ 6121607 w 6127689"/>
              <a:gd name="connsiteY111" fmla="*/ 5721959 h 6858000"/>
              <a:gd name="connsiteX112" fmla="*/ 6120262 w 6127689"/>
              <a:gd name="connsiteY112" fmla="*/ 5728358 h 6858000"/>
              <a:gd name="connsiteX113" fmla="*/ 6127024 w 6127689"/>
              <a:gd name="connsiteY113" fmla="*/ 5786902 h 6858000"/>
              <a:gd name="connsiteX114" fmla="*/ 6127519 w 6127689"/>
              <a:gd name="connsiteY114" fmla="*/ 5865775 h 6858000"/>
              <a:gd name="connsiteX115" fmla="*/ 6119217 w 6127689"/>
              <a:gd name="connsiteY115" fmla="*/ 5888542 h 6858000"/>
              <a:gd name="connsiteX116" fmla="*/ 6102493 w 6127689"/>
              <a:gd name="connsiteY116" fmla="*/ 5928602 h 6858000"/>
              <a:gd name="connsiteX117" fmla="*/ 6056863 w 6127689"/>
              <a:gd name="connsiteY117" fmla="*/ 6000643 h 6858000"/>
              <a:gd name="connsiteX118" fmla="*/ 6045436 w 6127689"/>
              <a:gd name="connsiteY118" fmla="*/ 6124480 h 6858000"/>
              <a:gd name="connsiteX119" fmla="*/ 6030489 w 6127689"/>
              <a:gd name="connsiteY119" fmla="*/ 6317666 h 6858000"/>
              <a:gd name="connsiteX120" fmla="*/ 6007492 w 6127689"/>
              <a:gd name="connsiteY120" fmla="*/ 6440818 h 6858000"/>
              <a:gd name="connsiteX121" fmla="*/ 6009467 w 6127689"/>
              <a:gd name="connsiteY121" fmla="*/ 6487076 h 6858000"/>
              <a:gd name="connsiteX122" fmla="*/ 5995064 w 6127689"/>
              <a:gd name="connsiteY122" fmla="*/ 6540791 h 6858000"/>
              <a:gd name="connsiteX123" fmla="*/ 5996309 w 6127689"/>
              <a:gd name="connsiteY123" fmla="*/ 6543961 h 6858000"/>
              <a:gd name="connsiteX124" fmla="*/ 5996048 w 6127689"/>
              <a:gd name="connsiteY124" fmla="*/ 6555444 h 6858000"/>
              <a:gd name="connsiteX125" fmla="*/ 6002524 w 6127689"/>
              <a:gd name="connsiteY125" fmla="*/ 6560188 h 6858000"/>
              <a:gd name="connsiteX126" fmla="*/ 6006823 w 6127689"/>
              <a:gd name="connsiteY126" fmla="*/ 6578546 h 6858000"/>
              <a:gd name="connsiteX127" fmla="*/ 6004510 w 6127689"/>
              <a:gd name="connsiteY127" fmla="*/ 6599256 h 6858000"/>
              <a:gd name="connsiteX128" fmla="*/ 5986207 w 6127689"/>
              <a:gd name="connsiteY128" fmla="*/ 6695855 h 6858000"/>
              <a:gd name="connsiteX129" fmla="*/ 5979428 w 6127689"/>
              <a:gd name="connsiteY129" fmla="*/ 6754678 h 6858000"/>
              <a:gd name="connsiteX130" fmla="*/ 5983398 w 6127689"/>
              <a:gd name="connsiteY130" fmla="*/ 6778641 h 6858000"/>
              <a:gd name="connsiteX131" fmla="*/ 5984543 w 6127689"/>
              <a:gd name="connsiteY131" fmla="*/ 6811016 h 6858000"/>
              <a:gd name="connsiteX132" fmla="*/ 5981802 w 6127689"/>
              <a:gd name="connsiteY132" fmla="*/ 6838578 h 6858000"/>
              <a:gd name="connsiteX133" fmla="*/ 5979671 w 6127689"/>
              <a:gd name="connsiteY133" fmla="*/ 6858000 h 6858000"/>
              <a:gd name="connsiteX134" fmla="*/ 0 w 6127689"/>
              <a:gd name="connsiteY134" fmla="*/ 6858000 h 6858000"/>
              <a:gd name="connsiteX135" fmla="*/ 0 w 6127689"/>
              <a:gd name="connsiteY135"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42954 w 6127689"/>
              <a:gd name="connsiteY99" fmla="*/ 5362576 h 6858000"/>
              <a:gd name="connsiteX100" fmla="*/ 6053435 w 6127689"/>
              <a:gd name="connsiteY100" fmla="*/ 5387547 h 6858000"/>
              <a:gd name="connsiteX101" fmla="*/ 6065933 w 6127689"/>
              <a:gd name="connsiteY101" fmla="*/ 5443002 h 6858000"/>
              <a:gd name="connsiteX102" fmla="*/ 6068640 w 6127689"/>
              <a:gd name="connsiteY102" fmla="*/ 5474503 h 6858000"/>
              <a:gd name="connsiteX103" fmla="*/ 6080922 w 6127689"/>
              <a:gd name="connsiteY103" fmla="*/ 5561070 h 6858000"/>
              <a:gd name="connsiteX104" fmla="*/ 6096949 w 6127689"/>
              <a:gd name="connsiteY104" fmla="*/ 5648179 h 6858000"/>
              <a:gd name="connsiteX105" fmla="*/ 6125703 w 6127689"/>
              <a:gd name="connsiteY105" fmla="*/ 5692894 h 6858000"/>
              <a:gd name="connsiteX106" fmla="*/ 6126670 w 6127689"/>
              <a:gd name="connsiteY106" fmla="*/ 5697882 h 6858000"/>
              <a:gd name="connsiteX107" fmla="*/ 6124061 w 6127689"/>
              <a:gd name="connsiteY107" fmla="*/ 5710294 h 6858000"/>
              <a:gd name="connsiteX108" fmla="*/ 6122213 w 6127689"/>
              <a:gd name="connsiteY108" fmla="*/ 5714762 h 6858000"/>
              <a:gd name="connsiteX109" fmla="*/ 6121353 w 6127689"/>
              <a:gd name="connsiteY109" fmla="*/ 5721725 h 6858000"/>
              <a:gd name="connsiteX110" fmla="*/ 6121607 w 6127689"/>
              <a:gd name="connsiteY110" fmla="*/ 5721959 h 6858000"/>
              <a:gd name="connsiteX111" fmla="*/ 6120262 w 6127689"/>
              <a:gd name="connsiteY111" fmla="*/ 5728358 h 6858000"/>
              <a:gd name="connsiteX112" fmla="*/ 6127024 w 6127689"/>
              <a:gd name="connsiteY112" fmla="*/ 5786902 h 6858000"/>
              <a:gd name="connsiteX113" fmla="*/ 6127519 w 6127689"/>
              <a:gd name="connsiteY113" fmla="*/ 5865775 h 6858000"/>
              <a:gd name="connsiteX114" fmla="*/ 6119217 w 6127689"/>
              <a:gd name="connsiteY114" fmla="*/ 5888542 h 6858000"/>
              <a:gd name="connsiteX115" fmla="*/ 6102493 w 6127689"/>
              <a:gd name="connsiteY115" fmla="*/ 5928602 h 6858000"/>
              <a:gd name="connsiteX116" fmla="*/ 6056863 w 6127689"/>
              <a:gd name="connsiteY116" fmla="*/ 6000643 h 6858000"/>
              <a:gd name="connsiteX117" fmla="*/ 6045436 w 6127689"/>
              <a:gd name="connsiteY117" fmla="*/ 6124480 h 6858000"/>
              <a:gd name="connsiteX118" fmla="*/ 6030489 w 6127689"/>
              <a:gd name="connsiteY118" fmla="*/ 6317666 h 6858000"/>
              <a:gd name="connsiteX119" fmla="*/ 6007492 w 6127689"/>
              <a:gd name="connsiteY119" fmla="*/ 6440818 h 6858000"/>
              <a:gd name="connsiteX120" fmla="*/ 6009467 w 6127689"/>
              <a:gd name="connsiteY120" fmla="*/ 6487076 h 6858000"/>
              <a:gd name="connsiteX121" fmla="*/ 5995064 w 6127689"/>
              <a:gd name="connsiteY121" fmla="*/ 6540791 h 6858000"/>
              <a:gd name="connsiteX122" fmla="*/ 5996309 w 6127689"/>
              <a:gd name="connsiteY122" fmla="*/ 6543961 h 6858000"/>
              <a:gd name="connsiteX123" fmla="*/ 5996048 w 6127689"/>
              <a:gd name="connsiteY123" fmla="*/ 6555444 h 6858000"/>
              <a:gd name="connsiteX124" fmla="*/ 6002524 w 6127689"/>
              <a:gd name="connsiteY124" fmla="*/ 6560188 h 6858000"/>
              <a:gd name="connsiteX125" fmla="*/ 6006823 w 6127689"/>
              <a:gd name="connsiteY125" fmla="*/ 6578546 h 6858000"/>
              <a:gd name="connsiteX126" fmla="*/ 6004510 w 6127689"/>
              <a:gd name="connsiteY126" fmla="*/ 6599256 h 6858000"/>
              <a:gd name="connsiteX127" fmla="*/ 5986207 w 6127689"/>
              <a:gd name="connsiteY127" fmla="*/ 6695855 h 6858000"/>
              <a:gd name="connsiteX128" fmla="*/ 5979428 w 6127689"/>
              <a:gd name="connsiteY128" fmla="*/ 6754678 h 6858000"/>
              <a:gd name="connsiteX129" fmla="*/ 5983398 w 6127689"/>
              <a:gd name="connsiteY129" fmla="*/ 6778641 h 6858000"/>
              <a:gd name="connsiteX130" fmla="*/ 5984543 w 6127689"/>
              <a:gd name="connsiteY130" fmla="*/ 6811016 h 6858000"/>
              <a:gd name="connsiteX131" fmla="*/ 5981802 w 6127689"/>
              <a:gd name="connsiteY131" fmla="*/ 6838578 h 6858000"/>
              <a:gd name="connsiteX132" fmla="*/ 5979671 w 6127689"/>
              <a:gd name="connsiteY132" fmla="*/ 6858000 h 6858000"/>
              <a:gd name="connsiteX133" fmla="*/ 0 w 6127689"/>
              <a:gd name="connsiteY133" fmla="*/ 6858000 h 6858000"/>
              <a:gd name="connsiteX134" fmla="*/ 0 w 6127689"/>
              <a:gd name="connsiteY134"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298 w 6127689"/>
              <a:gd name="connsiteY95" fmla="*/ 5341753 h 6858000"/>
              <a:gd name="connsiteX96" fmla="*/ 6037677 w 6127689"/>
              <a:gd name="connsiteY96" fmla="*/ 5354807 h 6858000"/>
              <a:gd name="connsiteX97" fmla="*/ 6039728 w 6127689"/>
              <a:gd name="connsiteY97" fmla="*/ 5359416 h 6858000"/>
              <a:gd name="connsiteX98" fmla="*/ 6043311 w 6127689"/>
              <a:gd name="connsiteY98" fmla="*/ 5361407 h 6858000"/>
              <a:gd name="connsiteX99" fmla="*/ 6053435 w 6127689"/>
              <a:gd name="connsiteY99" fmla="*/ 5387547 h 6858000"/>
              <a:gd name="connsiteX100" fmla="*/ 6065933 w 6127689"/>
              <a:gd name="connsiteY100" fmla="*/ 5443002 h 6858000"/>
              <a:gd name="connsiteX101" fmla="*/ 6068640 w 6127689"/>
              <a:gd name="connsiteY101" fmla="*/ 5474503 h 6858000"/>
              <a:gd name="connsiteX102" fmla="*/ 6080922 w 6127689"/>
              <a:gd name="connsiteY102" fmla="*/ 5561070 h 6858000"/>
              <a:gd name="connsiteX103" fmla="*/ 6096949 w 6127689"/>
              <a:gd name="connsiteY103" fmla="*/ 5648179 h 6858000"/>
              <a:gd name="connsiteX104" fmla="*/ 6125703 w 6127689"/>
              <a:gd name="connsiteY104" fmla="*/ 5692894 h 6858000"/>
              <a:gd name="connsiteX105" fmla="*/ 6126670 w 6127689"/>
              <a:gd name="connsiteY105" fmla="*/ 5697882 h 6858000"/>
              <a:gd name="connsiteX106" fmla="*/ 6124061 w 6127689"/>
              <a:gd name="connsiteY106" fmla="*/ 5710294 h 6858000"/>
              <a:gd name="connsiteX107" fmla="*/ 6122213 w 6127689"/>
              <a:gd name="connsiteY107" fmla="*/ 5714762 h 6858000"/>
              <a:gd name="connsiteX108" fmla="*/ 6121353 w 6127689"/>
              <a:gd name="connsiteY108" fmla="*/ 5721725 h 6858000"/>
              <a:gd name="connsiteX109" fmla="*/ 6121607 w 6127689"/>
              <a:gd name="connsiteY109" fmla="*/ 5721959 h 6858000"/>
              <a:gd name="connsiteX110" fmla="*/ 6120262 w 6127689"/>
              <a:gd name="connsiteY110" fmla="*/ 5728358 h 6858000"/>
              <a:gd name="connsiteX111" fmla="*/ 6127024 w 6127689"/>
              <a:gd name="connsiteY111" fmla="*/ 5786902 h 6858000"/>
              <a:gd name="connsiteX112" fmla="*/ 6127519 w 6127689"/>
              <a:gd name="connsiteY112" fmla="*/ 5865775 h 6858000"/>
              <a:gd name="connsiteX113" fmla="*/ 6119217 w 6127689"/>
              <a:gd name="connsiteY113" fmla="*/ 5888542 h 6858000"/>
              <a:gd name="connsiteX114" fmla="*/ 6102493 w 6127689"/>
              <a:gd name="connsiteY114" fmla="*/ 5928602 h 6858000"/>
              <a:gd name="connsiteX115" fmla="*/ 6056863 w 6127689"/>
              <a:gd name="connsiteY115" fmla="*/ 6000643 h 6858000"/>
              <a:gd name="connsiteX116" fmla="*/ 6045436 w 6127689"/>
              <a:gd name="connsiteY116" fmla="*/ 6124480 h 6858000"/>
              <a:gd name="connsiteX117" fmla="*/ 6030489 w 6127689"/>
              <a:gd name="connsiteY117" fmla="*/ 6317666 h 6858000"/>
              <a:gd name="connsiteX118" fmla="*/ 6007492 w 6127689"/>
              <a:gd name="connsiteY118" fmla="*/ 6440818 h 6858000"/>
              <a:gd name="connsiteX119" fmla="*/ 6009467 w 6127689"/>
              <a:gd name="connsiteY119" fmla="*/ 6487076 h 6858000"/>
              <a:gd name="connsiteX120" fmla="*/ 5995064 w 6127689"/>
              <a:gd name="connsiteY120" fmla="*/ 6540791 h 6858000"/>
              <a:gd name="connsiteX121" fmla="*/ 5996309 w 6127689"/>
              <a:gd name="connsiteY121" fmla="*/ 6543961 h 6858000"/>
              <a:gd name="connsiteX122" fmla="*/ 5996048 w 6127689"/>
              <a:gd name="connsiteY122" fmla="*/ 6555444 h 6858000"/>
              <a:gd name="connsiteX123" fmla="*/ 6002524 w 6127689"/>
              <a:gd name="connsiteY123" fmla="*/ 6560188 h 6858000"/>
              <a:gd name="connsiteX124" fmla="*/ 6006823 w 6127689"/>
              <a:gd name="connsiteY124" fmla="*/ 6578546 h 6858000"/>
              <a:gd name="connsiteX125" fmla="*/ 6004510 w 6127689"/>
              <a:gd name="connsiteY125" fmla="*/ 6599256 h 6858000"/>
              <a:gd name="connsiteX126" fmla="*/ 5986207 w 6127689"/>
              <a:gd name="connsiteY126" fmla="*/ 6695855 h 6858000"/>
              <a:gd name="connsiteX127" fmla="*/ 5979428 w 6127689"/>
              <a:gd name="connsiteY127" fmla="*/ 6754678 h 6858000"/>
              <a:gd name="connsiteX128" fmla="*/ 5983398 w 6127689"/>
              <a:gd name="connsiteY128" fmla="*/ 6778641 h 6858000"/>
              <a:gd name="connsiteX129" fmla="*/ 5984543 w 6127689"/>
              <a:gd name="connsiteY129" fmla="*/ 6811016 h 6858000"/>
              <a:gd name="connsiteX130" fmla="*/ 5981802 w 6127689"/>
              <a:gd name="connsiteY130" fmla="*/ 6838578 h 6858000"/>
              <a:gd name="connsiteX131" fmla="*/ 5979671 w 6127689"/>
              <a:gd name="connsiteY131" fmla="*/ 6858000 h 6858000"/>
              <a:gd name="connsiteX132" fmla="*/ 0 w 6127689"/>
              <a:gd name="connsiteY132" fmla="*/ 6858000 h 6858000"/>
              <a:gd name="connsiteX133" fmla="*/ 0 w 6127689"/>
              <a:gd name="connsiteY133"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8019 w 6127689"/>
              <a:gd name="connsiteY94" fmla="*/ 5336764 h 6858000"/>
              <a:gd name="connsiteX95" fmla="*/ 6037677 w 6127689"/>
              <a:gd name="connsiteY95" fmla="*/ 5354807 h 6858000"/>
              <a:gd name="connsiteX96" fmla="*/ 6039728 w 6127689"/>
              <a:gd name="connsiteY96" fmla="*/ 5359416 h 6858000"/>
              <a:gd name="connsiteX97" fmla="*/ 6043311 w 6127689"/>
              <a:gd name="connsiteY97" fmla="*/ 5361407 h 6858000"/>
              <a:gd name="connsiteX98" fmla="*/ 6053435 w 6127689"/>
              <a:gd name="connsiteY98" fmla="*/ 5387547 h 6858000"/>
              <a:gd name="connsiteX99" fmla="*/ 6065933 w 6127689"/>
              <a:gd name="connsiteY99" fmla="*/ 5443002 h 6858000"/>
              <a:gd name="connsiteX100" fmla="*/ 6068640 w 6127689"/>
              <a:gd name="connsiteY100" fmla="*/ 5474503 h 6858000"/>
              <a:gd name="connsiteX101" fmla="*/ 6080922 w 6127689"/>
              <a:gd name="connsiteY101" fmla="*/ 5561070 h 6858000"/>
              <a:gd name="connsiteX102" fmla="*/ 6096949 w 6127689"/>
              <a:gd name="connsiteY102" fmla="*/ 5648179 h 6858000"/>
              <a:gd name="connsiteX103" fmla="*/ 6125703 w 6127689"/>
              <a:gd name="connsiteY103" fmla="*/ 5692894 h 6858000"/>
              <a:gd name="connsiteX104" fmla="*/ 6126670 w 6127689"/>
              <a:gd name="connsiteY104" fmla="*/ 5697882 h 6858000"/>
              <a:gd name="connsiteX105" fmla="*/ 6124061 w 6127689"/>
              <a:gd name="connsiteY105" fmla="*/ 5710294 h 6858000"/>
              <a:gd name="connsiteX106" fmla="*/ 6122213 w 6127689"/>
              <a:gd name="connsiteY106" fmla="*/ 5714762 h 6858000"/>
              <a:gd name="connsiteX107" fmla="*/ 6121353 w 6127689"/>
              <a:gd name="connsiteY107" fmla="*/ 5721725 h 6858000"/>
              <a:gd name="connsiteX108" fmla="*/ 6121607 w 6127689"/>
              <a:gd name="connsiteY108" fmla="*/ 5721959 h 6858000"/>
              <a:gd name="connsiteX109" fmla="*/ 6120262 w 6127689"/>
              <a:gd name="connsiteY109" fmla="*/ 5728358 h 6858000"/>
              <a:gd name="connsiteX110" fmla="*/ 6127024 w 6127689"/>
              <a:gd name="connsiteY110" fmla="*/ 5786902 h 6858000"/>
              <a:gd name="connsiteX111" fmla="*/ 6127519 w 6127689"/>
              <a:gd name="connsiteY111" fmla="*/ 5865775 h 6858000"/>
              <a:gd name="connsiteX112" fmla="*/ 6119217 w 6127689"/>
              <a:gd name="connsiteY112" fmla="*/ 5888542 h 6858000"/>
              <a:gd name="connsiteX113" fmla="*/ 6102493 w 6127689"/>
              <a:gd name="connsiteY113" fmla="*/ 5928602 h 6858000"/>
              <a:gd name="connsiteX114" fmla="*/ 6056863 w 6127689"/>
              <a:gd name="connsiteY114" fmla="*/ 6000643 h 6858000"/>
              <a:gd name="connsiteX115" fmla="*/ 6045436 w 6127689"/>
              <a:gd name="connsiteY115" fmla="*/ 6124480 h 6858000"/>
              <a:gd name="connsiteX116" fmla="*/ 6030489 w 6127689"/>
              <a:gd name="connsiteY116" fmla="*/ 6317666 h 6858000"/>
              <a:gd name="connsiteX117" fmla="*/ 6007492 w 6127689"/>
              <a:gd name="connsiteY117" fmla="*/ 6440818 h 6858000"/>
              <a:gd name="connsiteX118" fmla="*/ 6009467 w 6127689"/>
              <a:gd name="connsiteY118" fmla="*/ 6487076 h 6858000"/>
              <a:gd name="connsiteX119" fmla="*/ 5995064 w 6127689"/>
              <a:gd name="connsiteY119" fmla="*/ 6540791 h 6858000"/>
              <a:gd name="connsiteX120" fmla="*/ 5996309 w 6127689"/>
              <a:gd name="connsiteY120" fmla="*/ 6543961 h 6858000"/>
              <a:gd name="connsiteX121" fmla="*/ 5996048 w 6127689"/>
              <a:gd name="connsiteY121" fmla="*/ 6555444 h 6858000"/>
              <a:gd name="connsiteX122" fmla="*/ 6002524 w 6127689"/>
              <a:gd name="connsiteY122" fmla="*/ 6560188 h 6858000"/>
              <a:gd name="connsiteX123" fmla="*/ 6006823 w 6127689"/>
              <a:gd name="connsiteY123" fmla="*/ 6578546 h 6858000"/>
              <a:gd name="connsiteX124" fmla="*/ 6004510 w 6127689"/>
              <a:gd name="connsiteY124" fmla="*/ 6599256 h 6858000"/>
              <a:gd name="connsiteX125" fmla="*/ 5986207 w 6127689"/>
              <a:gd name="connsiteY125" fmla="*/ 6695855 h 6858000"/>
              <a:gd name="connsiteX126" fmla="*/ 5979428 w 6127689"/>
              <a:gd name="connsiteY126" fmla="*/ 6754678 h 6858000"/>
              <a:gd name="connsiteX127" fmla="*/ 5983398 w 6127689"/>
              <a:gd name="connsiteY127" fmla="*/ 6778641 h 6858000"/>
              <a:gd name="connsiteX128" fmla="*/ 5984543 w 6127689"/>
              <a:gd name="connsiteY128" fmla="*/ 6811016 h 6858000"/>
              <a:gd name="connsiteX129" fmla="*/ 5981802 w 6127689"/>
              <a:gd name="connsiteY129" fmla="*/ 6838578 h 6858000"/>
              <a:gd name="connsiteX130" fmla="*/ 5979671 w 6127689"/>
              <a:gd name="connsiteY130" fmla="*/ 6858000 h 6858000"/>
              <a:gd name="connsiteX131" fmla="*/ 0 w 6127689"/>
              <a:gd name="connsiteY131" fmla="*/ 6858000 h 6858000"/>
              <a:gd name="connsiteX132" fmla="*/ 0 w 6127689"/>
              <a:gd name="connsiteY132"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6647 w 6127689"/>
              <a:gd name="connsiteY88" fmla="*/ 5185640 h 6858000"/>
              <a:gd name="connsiteX89" fmla="*/ 5998514 w 6127689"/>
              <a:gd name="connsiteY89" fmla="*/ 5189673 h 6858000"/>
              <a:gd name="connsiteX90" fmla="*/ 6018409 w 6127689"/>
              <a:gd name="connsiteY90" fmla="*/ 5227157 h 6858000"/>
              <a:gd name="connsiteX91" fmla="*/ 6036748 w 6127689"/>
              <a:gd name="connsiteY91" fmla="*/ 5322752 h 6858000"/>
              <a:gd name="connsiteX92" fmla="*/ 6036943 w 6127689"/>
              <a:gd name="connsiteY92" fmla="*/ 5329480 h 6858000"/>
              <a:gd name="connsiteX93" fmla="*/ 6037236 w 6127689"/>
              <a:gd name="connsiteY93" fmla="*/ 5329634 h 6858000"/>
              <a:gd name="connsiteX94" fmla="*/ 6037677 w 6127689"/>
              <a:gd name="connsiteY94" fmla="*/ 5354807 h 6858000"/>
              <a:gd name="connsiteX95" fmla="*/ 6039728 w 6127689"/>
              <a:gd name="connsiteY95" fmla="*/ 5359416 h 6858000"/>
              <a:gd name="connsiteX96" fmla="*/ 6043311 w 6127689"/>
              <a:gd name="connsiteY96" fmla="*/ 5361407 h 6858000"/>
              <a:gd name="connsiteX97" fmla="*/ 6053435 w 6127689"/>
              <a:gd name="connsiteY97" fmla="*/ 5387547 h 6858000"/>
              <a:gd name="connsiteX98" fmla="*/ 6065933 w 6127689"/>
              <a:gd name="connsiteY98" fmla="*/ 5443002 h 6858000"/>
              <a:gd name="connsiteX99" fmla="*/ 6068640 w 6127689"/>
              <a:gd name="connsiteY99" fmla="*/ 5474503 h 6858000"/>
              <a:gd name="connsiteX100" fmla="*/ 6080922 w 6127689"/>
              <a:gd name="connsiteY100" fmla="*/ 5561070 h 6858000"/>
              <a:gd name="connsiteX101" fmla="*/ 6096949 w 6127689"/>
              <a:gd name="connsiteY101" fmla="*/ 5648179 h 6858000"/>
              <a:gd name="connsiteX102" fmla="*/ 6125703 w 6127689"/>
              <a:gd name="connsiteY102" fmla="*/ 5692894 h 6858000"/>
              <a:gd name="connsiteX103" fmla="*/ 6126670 w 6127689"/>
              <a:gd name="connsiteY103" fmla="*/ 5697882 h 6858000"/>
              <a:gd name="connsiteX104" fmla="*/ 6124061 w 6127689"/>
              <a:gd name="connsiteY104" fmla="*/ 5710294 h 6858000"/>
              <a:gd name="connsiteX105" fmla="*/ 6122213 w 6127689"/>
              <a:gd name="connsiteY105" fmla="*/ 5714762 h 6858000"/>
              <a:gd name="connsiteX106" fmla="*/ 6121353 w 6127689"/>
              <a:gd name="connsiteY106" fmla="*/ 5721725 h 6858000"/>
              <a:gd name="connsiteX107" fmla="*/ 6121607 w 6127689"/>
              <a:gd name="connsiteY107" fmla="*/ 5721959 h 6858000"/>
              <a:gd name="connsiteX108" fmla="*/ 6120262 w 6127689"/>
              <a:gd name="connsiteY108" fmla="*/ 5728358 h 6858000"/>
              <a:gd name="connsiteX109" fmla="*/ 6127024 w 6127689"/>
              <a:gd name="connsiteY109" fmla="*/ 5786902 h 6858000"/>
              <a:gd name="connsiteX110" fmla="*/ 6127519 w 6127689"/>
              <a:gd name="connsiteY110" fmla="*/ 5865775 h 6858000"/>
              <a:gd name="connsiteX111" fmla="*/ 6119217 w 6127689"/>
              <a:gd name="connsiteY111" fmla="*/ 5888542 h 6858000"/>
              <a:gd name="connsiteX112" fmla="*/ 6102493 w 6127689"/>
              <a:gd name="connsiteY112" fmla="*/ 5928602 h 6858000"/>
              <a:gd name="connsiteX113" fmla="*/ 6056863 w 6127689"/>
              <a:gd name="connsiteY113" fmla="*/ 6000643 h 6858000"/>
              <a:gd name="connsiteX114" fmla="*/ 6045436 w 6127689"/>
              <a:gd name="connsiteY114" fmla="*/ 6124480 h 6858000"/>
              <a:gd name="connsiteX115" fmla="*/ 6030489 w 6127689"/>
              <a:gd name="connsiteY115" fmla="*/ 6317666 h 6858000"/>
              <a:gd name="connsiteX116" fmla="*/ 6007492 w 6127689"/>
              <a:gd name="connsiteY116" fmla="*/ 6440818 h 6858000"/>
              <a:gd name="connsiteX117" fmla="*/ 6009467 w 6127689"/>
              <a:gd name="connsiteY117" fmla="*/ 6487076 h 6858000"/>
              <a:gd name="connsiteX118" fmla="*/ 5995064 w 6127689"/>
              <a:gd name="connsiteY118" fmla="*/ 6540791 h 6858000"/>
              <a:gd name="connsiteX119" fmla="*/ 5996309 w 6127689"/>
              <a:gd name="connsiteY119" fmla="*/ 6543961 h 6858000"/>
              <a:gd name="connsiteX120" fmla="*/ 5996048 w 6127689"/>
              <a:gd name="connsiteY120" fmla="*/ 6555444 h 6858000"/>
              <a:gd name="connsiteX121" fmla="*/ 6002524 w 6127689"/>
              <a:gd name="connsiteY121" fmla="*/ 6560188 h 6858000"/>
              <a:gd name="connsiteX122" fmla="*/ 6006823 w 6127689"/>
              <a:gd name="connsiteY122" fmla="*/ 6578546 h 6858000"/>
              <a:gd name="connsiteX123" fmla="*/ 6004510 w 6127689"/>
              <a:gd name="connsiteY123" fmla="*/ 6599256 h 6858000"/>
              <a:gd name="connsiteX124" fmla="*/ 5986207 w 6127689"/>
              <a:gd name="connsiteY124" fmla="*/ 6695855 h 6858000"/>
              <a:gd name="connsiteX125" fmla="*/ 5979428 w 6127689"/>
              <a:gd name="connsiteY125" fmla="*/ 6754678 h 6858000"/>
              <a:gd name="connsiteX126" fmla="*/ 5983398 w 6127689"/>
              <a:gd name="connsiteY126" fmla="*/ 6778641 h 6858000"/>
              <a:gd name="connsiteX127" fmla="*/ 5984543 w 6127689"/>
              <a:gd name="connsiteY127" fmla="*/ 6811016 h 6858000"/>
              <a:gd name="connsiteX128" fmla="*/ 5981802 w 6127689"/>
              <a:gd name="connsiteY128" fmla="*/ 6838578 h 6858000"/>
              <a:gd name="connsiteX129" fmla="*/ 5979671 w 6127689"/>
              <a:gd name="connsiteY129" fmla="*/ 6858000 h 6858000"/>
              <a:gd name="connsiteX130" fmla="*/ 0 w 6127689"/>
              <a:gd name="connsiteY130" fmla="*/ 6858000 h 6858000"/>
              <a:gd name="connsiteX131" fmla="*/ 0 w 6127689"/>
              <a:gd name="connsiteY131"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43311 w 6127689"/>
              <a:gd name="connsiteY95" fmla="*/ 5361407 h 6858000"/>
              <a:gd name="connsiteX96" fmla="*/ 6053435 w 6127689"/>
              <a:gd name="connsiteY96" fmla="*/ 5387547 h 6858000"/>
              <a:gd name="connsiteX97" fmla="*/ 6065933 w 6127689"/>
              <a:gd name="connsiteY97" fmla="*/ 5443002 h 6858000"/>
              <a:gd name="connsiteX98" fmla="*/ 6068640 w 6127689"/>
              <a:gd name="connsiteY98" fmla="*/ 5474503 h 6858000"/>
              <a:gd name="connsiteX99" fmla="*/ 6080922 w 6127689"/>
              <a:gd name="connsiteY99" fmla="*/ 5561070 h 6858000"/>
              <a:gd name="connsiteX100" fmla="*/ 6096949 w 6127689"/>
              <a:gd name="connsiteY100" fmla="*/ 5648179 h 6858000"/>
              <a:gd name="connsiteX101" fmla="*/ 6125703 w 6127689"/>
              <a:gd name="connsiteY101" fmla="*/ 5692894 h 6858000"/>
              <a:gd name="connsiteX102" fmla="*/ 6126670 w 6127689"/>
              <a:gd name="connsiteY102" fmla="*/ 5697882 h 6858000"/>
              <a:gd name="connsiteX103" fmla="*/ 6124061 w 6127689"/>
              <a:gd name="connsiteY103" fmla="*/ 5710294 h 6858000"/>
              <a:gd name="connsiteX104" fmla="*/ 6122213 w 6127689"/>
              <a:gd name="connsiteY104" fmla="*/ 5714762 h 6858000"/>
              <a:gd name="connsiteX105" fmla="*/ 6121353 w 6127689"/>
              <a:gd name="connsiteY105" fmla="*/ 5721725 h 6858000"/>
              <a:gd name="connsiteX106" fmla="*/ 6121607 w 6127689"/>
              <a:gd name="connsiteY106" fmla="*/ 5721959 h 6858000"/>
              <a:gd name="connsiteX107" fmla="*/ 6120262 w 6127689"/>
              <a:gd name="connsiteY107" fmla="*/ 5728358 h 6858000"/>
              <a:gd name="connsiteX108" fmla="*/ 6127024 w 6127689"/>
              <a:gd name="connsiteY108" fmla="*/ 5786902 h 6858000"/>
              <a:gd name="connsiteX109" fmla="*/ 6127519 w 6127689"/>
              <a:gd name="connsiteY109" fmla="*/ 5865775 h 6858000"/>
              <a:gd name="connsiteX110" fmla="*/ 6119217 w 6127689"/>
              <a:gd name="connsiteY110" fmla="*/ 5888542 h 6858000"/>
              <a:gd name="connsiteX111" fmla="*/ 6102493 w 6127689"/>
              <a:gd name="connsiteY111" fmla="*/ 5928602 h 6858000"/>
              <a:gd name="connsiteX112" fmla="*/ 6056863 w 6127689"/>
              <a:gd name="connsiteY112" fmla="*/ 6000643 h 6858000"/>
              <a:gd name="connsiteX113" fmla="*/ 6045436 w 6127689"/>
              <a:gd name="connsiteY113" fmla="*/ 6124480 h 6858000"/>
              <a:gd name="connsiteX114" fmla="*/ 6030489 w 6127689"/>
              <a:gd name="connsiteY114" fmla="*/ 6317666 h 6858000"/>
              <a:gd name="connsiteX115" fmla="*/ 6007492 w 6127689"/>
              <a:gd name="connsiteY115" fmla="*/ 6440818 h 6858000"/>
              <a:gd name="connsiteX116" fmla="*/ 6009467 w 6127689"/>
              <a:gd name="connsiteY116" fmla="*/ 6487076 h 6858000"/>
              <a:gd name="connsiteX117" fmla="*/ 5995064 w 6127689"/>
              <a:gd name="connsiteY117" fmla="*/ 6540791 h 6858000"/>
              <a:gd name="connsiteX118" fmla="*/ 5996309 w 6127689"/>
              <a:gd name="connsiteY118" fmla="*/ 6543961 h 6858000"/>
              <a:gd name="connsiteX119" fmla="*/ 5996048 w 6127689"/>
              <a:gd name="connsiteY119" fmla="*/ 6555444 h 6858000"/>
              <a:gd name="connsiteX120" fmla="*/ 6002524 w 6127689"/>
              <a:gd name="connsiteY120" fmla="*/ 6560188 h 6858000"/>
              <a:gd name="connsiteX121" fmla="*/ 6006823 w 6127689"/>
              <a:gd name="connsiteY121" fmla="*/ 6578546 h 6858000"/>
              <a:gd name="connsiteX122" fmla="*/ 6004510 w 6127689"/>
              <a:gd name="connsiteY122" fmla="*/ 6599256 h 6858000"/>
              <a:gd name="connsiteX123" fmla="*/ 5986207 w 6127689"/>
              <a:gd name="connsiteY123" fmla="*/ 6695855 h 6858000"/>
              <a:gd name="connsiteX124" fmla="*/ 5979428 w 6127689"/>
              <a:gd name="connsiteY124" fmla="*/ 6754678 h 6858000"/>
              <a:gd name="connsiteX125" fmla="*/ 5983398 w 6127689"/>
              <a:gd name="connsiteY125" fmla="*/ 6778641 h 6858000"/>
              <a:gd name="connsiteX126" fmla="*/ 5984543 w 6127689"/>
              <a:gd name="connsiteY126" fmla="*/ 6811016 h 6858000"/>
              <a:gd name="connsiteX127" fmla="*/ 5981802 w 6127689"/>
              <a:gd name="connsiteY127" fmla="*/ 6838578 h 6858000"/>
              <a:gd name="connsiteX128" fmla="*/ 5979671 w 6127689"/>
              <a:gd name="connsiteY128" fmla="*/ 6858000 h 6858000"/>
              <a:gd name="connsiteX129" fmla="*/ 0 w 6127689"/>
              <a:gd name="connsiteY129" fmla="*/ 6858000 h 6858000"/>
              <a:gd name="connsiteX130" fmla="*/ 0 w 6127689"/>
              <a:gd name="connsiteY130"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236 w 6127689"/>
              <a:gd name="connsiteY92" fmla="*/ 5329634 h 6858000"/>
              <a:gd name="connsiteX93" fmla="*/ 6037677 w 6127689"/>
              <a:gd name="connsiteY93" fmla="*/ 5354807 h 6858000"/>
              <a:gd name="connsiteX94" fmla="*/ 6039728 w 6127689"/>
              <a:gd name="connsiteY94" fmla="*/ 5359416 h 6858000"/>
              <a:gd name="connsiteX95" fmla="*/ 6053435 w 6127689"/>
              <a:gd name="connsiteY95" fmla="*/ 5387547 h 6858000"/>
              <a:gd name="connsiteX96" fmla="*/ 6065933 w 6127689"/>
              <a:gd name="connsiteY96" fmla="*/ 5443002 h 6858000"/>
              <a:gd name="connsiteX97" fmla="*/ 6068640 w 6127689"/>
              <a:gd name="connsiteY97" fmla="*/ 5474503 h 6858000"/>
              <a:gd name="connsiteX98" fmla="*/ 6080922 w 6127689"/>
              <a:gd name="connsiteY98" fmla="*/ 5561070 h 6858000"/>
              <a:gd name="connsiteX99" fmla="*/ 6096949 w 6127689"/>
              <a:gd name="connsiteY99" fmla="*/ 5648179 h 6858000"/>
              <a:gd name="connsiteX100" fmla="*/ 6125703 w 6127689"/>
              <a:gd name="connsiteY100" fmla="*/ 5692894 h 6858000"/>
              <a:gd name="connsiteX101" fmla="*/ 6126670 w 6127689"/>
              <a:gd name="connsiteY101" fmla="*/ 5697882 h 6858000"/>
              <a:gd name="connsiteX102" fmla="*/ 6124061 w 6127689"/>
              <a:gd name="connsiteY102" fmla="*/ 5710294 h 6858000"/>
              <a:gd name="connsiteX103" fmla="*/ 6122213 w 6127689"/>
              <a:gd name="connsiteY103" fmla="*/ 5714762 h 6858000"/>
              <a:gd name="connsiteX104" fmla="*/ 6121353 w 6127689"/>
              <a:gd name="connsiteY104" fmla="*/ 5721725 h 6858000"/>
              <a:gd name="connsiteX105" fmla="*/ 6121607 w 6127689"/>
              <a:gd name="connsiteY105" fmla="*/ 5721959 h 6858000"/>
              <a:gd name="connsiteX106" fmla="*/ 6120262 w 6127689"/>
              <a:gd name="connsiteY106" fmla="*/ 5728358 h 6858000"/>
              <a:gd name="connsiteX107" fmla="*/ 6127024 w 6127689"/>
              <a:gd name="connsiteY107" fmla="*/ 5786902 h 6858000"/>
              <a:gd name="connsiteX108" fmla="*/ 6127519 w 6127689"/>
              <a:gd name="connsiteY108" fmla="*/ 5865775 h 6858000"/>
              <a:gd name="connsiteX109" fmla="*/ 6119217 w 6127689"/>
              <a:gd name="connsiteY109" fmla="*/ 5888542 h 6858000"/>
              <a:gd name="connsiteX110" fmla="*/ 6102493 w 6127689"/>
              <a:gd name="connsiteY110" fmla="*/ 5928602 h 6858000"/>
              <a:gd name="connsiteX111" fmla="*/ 6056863 w 6127689"/>
              <a:gd name="connsiteY111" fmla="*/ 6000643 h 6858000"/>
              <a:gd name="connsiteX112" fmla="*/ 6045436 w 6127689"/>
              <a:gd name="connsiteY112" fmla="*/ 6124480 h 6858000"/>
              <a:gd name="connsiteX113" fmla="*/ 6030489 w 6127689"/>
              <a:gd name="connsiteY113" fmla="*/ 6317666 h 6858000"/>
              <a:gd name="connsiteX114" fmla="*/ 6007492 w 6127689"/>
              <a:gd name="connsiteY114" fmla="*/ 6440818 h 6858000"/>
              <a:gd name="connsiteX115" fmla="*/ 6009467 w 6127689"/>
              <a:gd name="connsiteY115" fmla="*/ 6487076 h 6858000"/>
              <a:gd name="connsiteX116" fmla="*/ 5995064 w 6127689"/>
              <a:gd name="connsiteY116" fmla="*/ 6540791 h 6858000"/>
              <a:gd name="connsiteX117" fmla="*/ 5996309 w 6127689"/>
              <a:gd name="connsiteY117" fmla="*/ 6543961 h 6858000"/>
              <a:gd name="connsiteX118" fmla="*/ 5996048 w 6127689"/>
              <a:gd name="connsiteY118" fmla="*/ 6555444 h 6858000"/>
              <a:gd name="connsiteX119" fmla="*/ 6002524 w 6127689"/>
              <a:gd name="connsiteY119" fmla="*/ 6560188 h 6858000"/>
              <a:gd name="connsiteX120" fmla="*/ 6006823 w 6127689"/>
              <a:gd name="connsiteY120" fmla="*/ 6578546 h 6858000"/>
              <a:gd name="connsiteX121" fmla="*/ 6004510 w 6127689"/>
              <a:gd name="connsiteY121" fmla="*/ 6599256 h 6858000"/>
              <a:gd name="connsiteX122" fmla="*/ 5986207 w 6127689"/>
              <a:gd name="connsiteY122" fmla="*/ 6695855 h 6858000"/>
              <a:gd name="connsiteX123" fmla="*/ 5979428 w 6127689"/>
              <a:gd name="connsiteY123" fmla="*/ 6754678 h 6858000"/>
              <a:gd name="connsiteX124" fmla="*/ 5983398 w 6127689"/>
              <a:gd name="connsiteY124" fmla="*/ 6778641 h 6858000"/>
              <a:gd name="connsiteX125" fmla="*/ 5984543 w 6127689"/>
              <a:gd name="connsiteY125" fmla="*/ 6811016 h 6858000"/>
              <a:gd name="connsiteX126" fmla="*/ 5981802 w 6127689"/>
              <a:gd name="connsiteY126" fmla="*/ 6838578 h 6858000"/>
              <a:gd name="connsiteX127" fmla="*/ 5979671 w 6127689"/>
              <a:gd name="connsiteY127" fmla="*/ 6858000 h 6858000"/>
              <a:gd name="connsiteX128" fmla="*/ 0 w 6127689"/>
              <a:gd name="connsiteY128" fmla="*/ 6858000 h 6858000"/>
              <a:gd name="connsiteX129" fmla="*/ 0 w 6127689"/>
              <a:gd name="connsiteY129"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83705 w 6127689"/>
              <a:gd name="connsiteY71" fmla="*/ 4101899 h 6858000"/>
              <a:gd name="connsiteX72" fmla="*/ 5894095 w 6127689"/>
              <a:gd name="connsiteY72" fmla="*/ 4128857 h 6858000"/>
              <a:gd name="connsiteX73" fmla="*/ 5903513 w 6127689"/>
              <a:gd name="connsiteY73" fmla="*/ 4187661 h 6858000"/>
              <a:gd name="connsiteX74" fmla="*/ 5917114 w 6127689"/>
              <a:gd name="connsiteY74" fmla="*/ 4213096 h 6858000"/>
              <a:gd name="connsiteX75" fmla="*/ 5924233 w 6127689"/>
              <a:gd name="connsiteY75" fmla="*/ 4242060 h 6858000"/>
              <a:gd name="connsiteX76" fmla="*/ 5928910 w 6127689"/>
              <a:gd name="connsiteY76" fmla="*/ 4300973 h 6858000"/>
              <a:gd name="connsiteX77" fmla="*/ 5939320 w 6127689"/>
              <a:gd name="connsiteY77" fmla="*/ 4340435 h 6858000"/>
              <a:gd name="connsiteX78" fmla="*/ 5946705 w 6127689"/>
              <a:gd name="connsiteY78" fmla="*/ 4428051 h 6858000"/>
              <a:gd name="connsiteX79" fmla="*/ 5949261 w 6127689"/>
              <a:gd name="connsiteY79" fmla="*/ 4449185 h 6858000"/>
              <a:gd name="connsiteX80" fmla="*/ 5968960 w 6127689"/>
              <a:gd name="connsiteY80" fmla="*/ 4482655 h 6858000"/>
              <a:gd name="connsiteX81" fmla="*/ 5980106 w 6127689"/>
              <a:gd name="connsiteY81" fmla="*/ 4585087 h 6858000"/>
              <a:gd name="connsiteX82" fmla="*/ 5998138 w 6127689"/>
              <a:gd name="connsiteY82" fmla="*/ 4697518 h 6858000"/>
              <a:gd name="connsiteX83" fmla="*/ 6013516 w 6127689"/>
              <a:gd name="connsiteY83" fmla="*/ 4786619 h 6858000"/>
              <a:gd name="connsiteX84" fmla="*/ 6025404 w 6127689"/>
              <a:gd name="connsiteY84" fmla="*/ 4858148 h 6858000"/>
              <a:gd name="connsiteX85" fmla="*/ 6007749 w 6127689"/>
              <a:gd name="connsiteY85" fmla="*/ 4964715 h 6858000"/>
              <a:gd name="connsiteX86" fmla="*/ 6005269 w 6127689"/>
              <a:gd name="connsiteY86" fmla="*/ 5150567 h 6858000"/>
              <a:gd name="connsiteX87" fmla="*/ 6001127 w 6127689"/>
              <a:gd name="connsiteY87" fmla="*/ 5164609 h 6858000"/>
              <a:gd name="connsiteX88" fmla="*/ 5998514 w 6127689"/>
              <a:gd name="connsiteY88" fmla="*/ 5189673 h 6858000"/>
              <a:gd name="connsiteX89" fmla="*/ 6018409 w 6127689"/>
              <a:gd name="connsiteY89" fmla="*/ 5227157 h 6858000"/>
              <a:gd name="connsiteX90" fmla="*/ 6036748 w 6127689"/>
              <a:gd name="connsiteY90" fmla="*/ 5322752 h 6858000"/>
              <a:gd name="connsiteX91" fmla="*/ 6036943 w 6127689"/>
              <a:gd name="connsiteY91" fmla="*/ 5329480 h 6858000"/>
              <a:gd name="connsiteX92" fmla="*/ 6037677 w 6127689"/>
              <a:gd name="connsiteY92" fmla="*/ 5354807 h 6858000"/>
              <a:gd name="connsiteX93" fmla="*/ 6039728 w 6127689"/>
              <a:gd name="connsiteY93" fmla="*/ 5359416 h 6858000"/>
              <a:gd name="connsiteX94" fmla="*/ 6053435 w 6127689"/>
              <a:gd name="connsiteY94" fmla="*/ 5387547 h 6858000"/>
              <a:gd name="connsiteX95" fmla="*/ 6065933 w 6127689"/>
              <a:gd name="connsiteY95" fmla="*/ 5443002 h 6858000"/>
              <a:gd name="connsiteX96" fmla="*/ 6068640 w 6127689"/>
              <a:gd name="connsiteY96" fmla="*/ 5474503 h 6858000"/>
              <a:gd name="connsiteX97" fmla="*/ 6080922 w 6127689"/>
              <a:gd name="connsiteY97" fmla="*/ 5561070 h 6858000"/>
              <a:gd name="connsiteX98" fmla="*/ 6096949 w 6127689"/>
              <a:gd name="connsiteY98" fmla="*/ 5648179 h 6858000"/>
              <a:gd name="connsiteX99" fmla="*/ 6125703 w 6127689"/>
              <a:gd name="connsiteY99" fmla="*/ 5692894 h 6858000"/>
              <a:gd name="connsiteX100" fmla="*/ 6126670 w 6127689"/>
              <a:gd name="connsiteY100" fmla="*/ 5697882 h 6858000"/>
              <a:gd name="connsiteX101" fmla="*/ 6124061 w 6127689"/>
              <a:gd name="connsiteY101" fmla="*/ 5710294 h 6858000"/>
              <a:gd name="connsiteX102" fmla="*/ 6122213 w 6127689"/>
              <a:gd name="connsiteY102" fmla="*/ 5714762 h 6858000"/>
              <a:gd name="connsiteX103" fmla="*/ 6121353 w 6127689"/>
              <a:gd name="connsiteY103" fmla="*/ 5721725 h 6858000"/>
              <a:gd name="connsiteX104" fmla="*/ 6121607 w 6127689"/>
              <a:gd name="connsiteY104" fmla="*/ 5721959 h 6858000"/>
              <a:gd name="connsiteX105" fmla="*/ 6120262 w 6127689"/>
              <a:gd name="connsiteY105" fmla="*/ 5728358 h 6858000"/>
              <a:gd name="connsiteX106" fmla="*/ 6127024 w 6127689"/>
              <a:gd name="connsiteY106" fmla="*/ 5786902 h 6858000"/>
              <a:gd name="connsiteX107" fmla="*/ 6127519 w 6127689"/>
              <a:gd name="connsiteY107" fmla="*/ 5865775 h 6858000"/>
              <a:gd name="connsiteX108" fmla="*/ 6119217 w 6127689"/>
              <a:gd name="connsiteY108" fmla="*/ 5888542 h 6858000"/>
              <a:gd name="connsiteX109" fmla="*/ 6102493 w 6127689"/>
              <a:gd name="connsiteY109" fmla="*/ 5928602 h 6858000"/>
              <a:gd name="connsiteX110" fmla="*/ 6056863 w 6127689"/>
              <a:gd name="connsiteY110" fmla="*/ 6000643 h 6858000"/>
              <a:gd name="connsiteX111" fmla="*/ 6045436 w 6127689"/>
              <a:gd name="connsiteY111" fmla="*/ 6124480 h 6858000"/>
              <a:gd name="connsiteX112" fmla="*/ 6030489 w 6127689"/>
              <a:gd name="connsiteY112" fmla="*/ 6317666 h 6858000"/>
              <a:gd name="connsiteX113" fmla="*/ 6007492 w 6127689"/>
              <a:gd name="connsiteY113" fmla="*/ 6440818 h 6858000"/>
              <a:gd name="connsiteX114" fmla="*/ 6009467 w 6127689"/>
              <a:gd name="connsiteY114" fmla="*/ 6487076 h 6858000"/>
              <a:gd name="connsiteX115" fmla="*/ 5995064 w 6127689"/>
              <a:gd name="connsiteY115" fmla="*/ 6540791 h 6858000"/>
              <a:gd name="connsiteX116" fmla="*/ 5996309 w 6127689"/>
              <a:gd name="connsiteY116" fmla="*/ 6543961 h 6858000"/>
              <a:gd name="connsiteX117" fmla="*/ 5996048 w 6127689"/>
              <a:gd name="connsiteY117" fmla="*/ 6555444 h 6858000"/>
              <a:gd name="connsiteX118" fmla="*/ 6002524 w 6127689"/>
              <a:gd name="connsiteY118" fmla="*/ 6560188 h 6858000"/>
              <a:gd name="connsiteX119" fmla="*/ 6006823 w 6127689"/>
              <a:gd name="connsiteY119" fmla="*/ 6578546 h 6858000"/>
              <a:gd name="connsiteX120" fmla="*/ 6004510 w 6127689"/>
              <a:gd name="connsiteY120" fmla="*/ 6599256 h 6858000"/>
              <a:gd name="connsiteX121" fmla="*/ 5986207 w 6127689"/>
              <a:gd name="connsiteY121" fmla="*/ 6695855 h 6858000"/>
              <a:gd name="connsiteX122" fmla="*/ 5979428 w 6127689"/>
              <a:gd name="connsiteY122" fmla="*/ 6754678 h 6858000"/>
              <a:gd name="connsiteX123" fmla="*/ 5983398 w 6127689"/>
              <a:gd name="connsiteY123" fmla="*/ 6778641 h 6858000"/>
              <a:gd name="connsiteX124" fmla="*/ 5984543 w 6127689"/>
              <a:gd name="connsiteY124" fmla="*/ 6811016 h 6858000"/>
              <a:gd name="connsiteX125" fmla="*/ 5981802 w 6127689"/>
              <a:gd name="connsiteY125" fmla="*/ 6838578 h 6858000"/>
              <a:gd name="connsiteX126" fmla="*/ 5979671 w 6127689"/>
              <a:gd name="connsiteY126" fmla="*/ 6858000 h 6858000"/>
              <a:gd name="connsiteX127" fmla="*/ 0 w 6127689"/>
              <a:gd name="connsiteY127" fmla="*/ 6858000 h 6858000"/>
              <a:gd name="connsiteX128" fmla="*/ 0 w 6127689"/>
              <a:gd name="connsiteY128"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2213 w 6127689"/>
              <a:gd name="connsiteY101" fmla="*/ 5714762 h 6858000"/>
              <a:gd name="connsiteX102" fmla="*/ 6121353 w 6127689"/>
              <a:gd name="connsiteY102" fmla="*/ 5721725 h 6858000"/>
              <a:gd name="connsiteX103" fmla="*/ 6121607 w 6127689"/>
              <a:gd name="connsiteY103" fmla="*/ 5721959 h 6858000"/>
              <a:gd name="connsiteX104" fmla="*/ 6120262 w 6127689"/>
              <a:gd name="connsiteY104" fmla="*/ 5728358 h 6858000"/>
              <a:gd name="connsiteX105" fmla="*/ 6127024 w 6127689"/>
              <a:gd name="connsiteY105" fmla="*/ 5786902 h 6858000"/>
              <a:gd name="connsiteX106" fmla="*/ 6127519 w 6127689"/>
              <a:gd name="connsiteY106" fmla="*/ 5865775 h 6858000"/>
              <a:gd name="connsiteX107" fmla="*/ 6119217 w 6127689"/>
              <a:gd name="connsiteY107" fmla="*/ 5888542 h 6858000"/>
              <a:gd name="connsiteX108" fmla="*/ 6102493 w 6127689"/>
              <a:gd name="connsiteY108" fmla="*/ 5928602 h 6858000"/>
              <a:gd name="connsiteX109" fmla="*/ 6056863 w 6127689"/>
              <a:gd name="connsiteY109" fmla="*/ 6000643 h 6858000"/>
              <a:gd name="connsiteX110" fmla="*/ 6045436 w 6127689"/>
              <a:gd name="connsiteY110" fmla="*/ 6124480 h 6858000"/>
              <a:gd name="connsiteX111" fmla="*/ 6030489 w 6127689"/>
              <a:gd name="connsiteY111" fmla="*/ 6317666 h 6858000"/>
              <a:gd name="connsiteX112" fmla="*/ 6007492 w 6127689"/>
              <a:gd name="connsiteY112" fmla="*/ 6440818 h 6858000"/>
              <a:gd name="connsiteX113" fmla="*/ 6009467 w 6127689"/>
              <a:gd name="connsiteY113" fmla="*/ 6487076 h 6858000"/>
              <a:gd name="connsiteX114" fmla="*/ 5995064 w 6127689"/>
              <a:gd name="connsiteY114" fmla="*/ 6540791 h 6858000"/>
              <a:gd name="connsiteX115" fmla="*/ 5996309 w 6127689"/>
              <a:gd name="connsiteY115" fmla="*/ 6543961 h 6858000"/>
              <a:gd name="connsiteX116" fmla="*/ 5996048 w 6127689"/>
              <a:gd name="connsiteY116" fmla="*/ 6555444 h 6858000"/>
              <a:gd name="connsiteX117" fmla="*/ 6002524 w 6127689"/>
              <a:gd name="connsiteY117" fmla="*/ 6560188 h 6858000"/>
              <a:gd name="connsiteX118" fmla="*/ 6006823 w 6127689"/>
              <a:gd name="connsiteY118" fmla="*/ 6578546 h 6858000"/>
              <a:gd name="connsiteX119" fmla="*/ 6004510 w 6127689"/>
              <a:gd name="connsiteY119" fmla="*/ 6599256 h 6858000"/>
              <a:gd name="connsiteX120" fmla="*/ 5986207 w 6127689"/>
              <a:gd name="connsiteY120" fmla="*/ 6695855 h 6858000"/>
              <a:gd name="connsiteX121" fmla="*/ 5979428 w 6127689"/>
              <a:gd name="connsiteY121" fmla="*/ 6754678 h 6858000"/>
              <a:gd name="connsiteX122" fmla="*/ 5983398 w 6127689"/>
              <a:gd name="connsiteY122" fmla="*/ 6778641 h 6858000"/>
              <a:gd name="connsiteX123" fmla="*/ 5984543 w 6127689"/>
              <a:gd name="connsiteY123" fmla="*/ 6811016 h 6858000"/>
              <a:gd name="connsiteX124" fmla="*/ 5981802 w 6127689"/>
              <a:gd name="connsiteY124" fmla="*/ 6838578 h 6858000"/>
              <a:gd name="connsiteX125" fmla="*/ 5979671 w 6127689"/>
              <a:gd name="connsiteY125" fmla="*/ 6858000 h 6858000"/>
              <a:gd name="connsiteX126" fmla="*/ 0 w 6127689"/>
              <a:gd name="connsiteY126" fmla="*/ 6858000 h 6858000"/>
              <a:gd name="connsiteX127" fmla="*/ 0 w 6127689"/>
              <a:gd name="connsiteY127"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4061 w 6127689"/>
              <a:gd name="connsiteY100" fmla="*/ 5710294 h 6858000"/>
              <a:gd name="connsiteX101" fmla="*/ 6121353 w 6127689"/>
              <a:gd name="connsiteY101" fmla="*/ 5721725 h 6858000"/>
              <a:gd name="connsiteX102" fmla="*/ 6121607 w 6127689"/>
              <a:gd name="connsiteY102" fmla="*/ 5721959 h 6858000"/>
              <a:gd name="connsiteX103" fmla="*/ 6120262 w 6127689"/>
              <a:gd name="connsiteY103" fmla="*/ 5728358 h 6858000"/>
              <a:gd name="connsiteX104" fmla="*/ 6127024 w 6127689"/>
              <a:gd name="connsiteY104" fmla="*/ 5786902 h 6858000"/>
              <a:gd name="connsiteX105" fmla="*/ 6127519 w 6127689"/>
              <a:gd name="connsiteY105" fmla="*/ 5865775 h 6858000"/>
              <a:gd name="connsiteX106" fmla="*/ 6119217 w 6127689"/>
              <a:gd name="connsiteY106" fmla="*/ 5888542 h 6858000"/>
              <a:gd name="connsiteX107" fmla="*/ 6102493 w 6127689"/>
              <a:gd name="connsiteY107" fmla="*/ 5928602 h 6858000"/>
              <a:gd name="connsiteX108" fmla="*/ 6056863 w 6127689"/>
              <a:gd name="connsiteY108" fmla="*/ 6000643 h 6858000"/>
              <a:gd name="connsiteX109" fmla="*/ 6045436 w 6127689"/>
              <a:gd name="connsiteY109" fmla="*/ 6124480 h 6858000"/>
              <a:gd name="connsiteX110" fmla="*/ 6030489 w 6127689"/>
              <a:gd name="connsiteY110" fmla="*/ 6317666 h 6858000"/>
              <a:gd name="connsiteX111" fmla="*/ 6007492 w 6127689"/>
              <a:gd name="connsiteY111" fmla="*/ 6440818 h 6858000"/>
              <a:gd name="connsiteX112" fmla="*/ 6009467 w 6127689"/>
              <a:gd name="connsiteY112" fmla="*/ 6487076 h 6858000"/>
              <a:gd name="connsiteX113" fmla="*/ 5995064 w 6127689"/>
              <a:gd name="connsiteY113" fmla="*/ 6540791 h 6858000"/>
              <a:gd name="connsiteX114" fmla="*/ 5996309 w 6127689"/>
              <a:gd name="connsiteY114" fmla="*/ 6543961 h 6858000"/>
              <a:gd name="connsiteX115" fmla="*/ 5996048 w 6127689"/>
              <a:gd name="connsiteY115" fmla="*/ 6555444 h 6858000"/>
              <a:gd name="connsiteX116" fmla="*/ 6002524 w 6127689"/>
              <a:gd name="connsiteY116" fmla="*/ 6560188 h 6858000"/>
              <a:gd name="connsiteX117" fmla="*/ 6006823 w 6127689"/>
              <a:gd name="connsiteY117" fmla="*/ 6578546 h 6858000"/>
              <a:gd name="connsiteX118" fmla="*/ 6004510 w 6127689"/>
              <a:gd name="connsiteY118" fmla="*/ 6599256 h 6858000"/>
              <a:gd name="connsiteX119" fmla="*/ 5986207 w 6127689"/>
              <a:gd name="connsiteY119" fmla="*/ 6695855 h 6858000"/>
              <a:gd name="connsiteX120" fmla="*/ 5979428 w 6127689"/>
              <a:gd name="connsiteY120" fmla="*/ 6754678 h 6858000"/>
              <a:gd name="connsiteX121" fmla="*/ 5983398 w 6127689"/>
              <a:gd name="connsiteY121" fmla="*/ 6778641 h 6858000"/>
              <a:gd name="connsiteX122" fmla="*/ 5984543 w 6127689"/>
              <a:gd name="connsiteY122" fmla="*/ 6811016 h 6858000"/>
              <a:gd name="connsiteX123" fmla="*/ 5981802 w 6127689"/>
              <a:gd name="connsiteY123" fmla="*/ 6838578 h 6858000"/>
              <a:gd name="connsiteX124" fmla="*/ 5979671 w 6127689"/>
              <a:gd name="connsiteY124" fmla="*/ 6858000 h 6858000"/>
              <a:gd name="connsiteX125" fmla="*/ 0 w 6127689"/>
              <a:gd name="connsiteY125" fmla="*/ 6858000 h 6858000"/>
              <a:gd name="connsiteX126" fmla="*/ 0 w 6127689"/>
              <a:gd name="connsiteY126" fmla="*/ 0 h 6858000"/>
              <a:gd name="connsiteX0" fmla="*/ 0 w 6127689"/>
              <a:gd name="connsiteY0" fmla="*/ 0 h 6858000"/>
              <a:gd name="connsiteX1" fmla="*/ 4965888 w 6127689"/>
              <a:gd name="connsiteY1" fmla="*/ 0 h 6858000"/>
              <a:gd name="connsiteX2" fmla="*/ 4967767 w 6127689"/>
              <a:gd name="connsiteY2" fmla="*/ 7930 h 6858000"/>
              <a:gd name="connsiteX3" fmla="*/ 4979444 w 6127689"/>
              <a:gd name="connsiteY3" fmla="*/ 43921 h 6858000"/>
              <a:gd name="connsiteX4" fmla="*/ 5021173 w 6127689"/>
              <a:gd name="connsiteY4" fmla="*/ 123738 h 6858000"/>
              <a:gd name="connsiteX5" fmla="*/ 5075458 w 6127689"/>
              <a:gd name="connsiteY5" fmla="*/ 264355 h 6858000"/>
              <a:gd name="connsiteX6" fmla="*/ 5081175 w 6127689"/>
              <a:gd name="connsiteY6" fmla="*/ 277448 h 6858000"/>
              <a:gd name="connsiteX7" fmla="*/ 5097011 w 6127689"/>
              <a:gd name="connsiteY7" fmla="*/ 355616 h 6858000"/>
              <a:gd name="connsiteX8" fmla="*/ 5130982 w 6127689"/>
              <a:gd name="connsiteY8" fmla="*/ 412030 h 6858000"/>
              <a:gd name="connsiteX9" fmla="*/ 5153000 w 6127689"/>
              <a:gd name="connsiteY9" fmla="*/ 507134 h 6858000"/>
              <a:gd name="connsiteX10" fmla="*/ 5171282 w 6127689"/>
              <a:gd name="connsiteY10" fmla="*/ 602071 h 6858000"/>
              <a:gd name="connsiteX11" fmla="*/ 5176196 w 6127689"/>
              <a:gd name="connsiteY11" fmla="*/ 636822 h 6858000"/>
              <a:gd name="connsiteX12" fmla="*/ 5189051 w 6127689"/>
              <a:gd name="connsiteY12" fmla="*/ 782518 h 6858000"/>
              <a:gd name="connsiteX13" fmla="*/ 5210428 w 6127689"/>
              <a:gd name="connsiteY13" fmla="*/ 815772 h 6858000"/>
              <a:gd name="connsiteX14" fmla="*/ 5221088 w 6127689"/>
              <a:gd name="connsiteY14" fmla="*/ 860193 h 6858000"/>
              <a:gd name="connsiteX15" fmla="*/ 5230806 w 6127689"/>
              <a:gd name="connsiteY15" fmla="*/ 961354 h 6858000"/>
              <a:gd name="connsiteX16" fmla="*/ 5201018 w 6127689"/>
              <a:gd name="connsiteY16" fmla="*/ 1095027 h 6858000"/>
              <a:gd name="connsiteX17" fmla="*/ 5202153 w 6127689"/>
              <a:gd name="connsiteY17" fmla="*/ 1133224 h 6858000"/>
              <a:gd name="connsiteX18" fmla="*/ 5207370 w 6127689"/>
              <a:gd name="connsiteY18" fmla="*/ 1138097 h 6858000"/>
              <a:gd name="connsiteX19" fmla="*/ 5189234 w 6127689"/>
              <a:gd name="connsiteY19" fmla="*/ 1193495 h 6858000"/>
              <a:gd name="connsiteX20" fmla="*/ 5202769 w 6127689"/>
              <a:gd name="connsiteY20" fmla="*/ 1269450 h 6858000"/>
              <a:gd name="connsiteX21" fmla="*/ 5225968 w 6127689"/>
              <a:gd name="connsiteY21" fmla="*/ 1357994 h 6858000"/>
              <a:gd name="connsiteX22" fmla="*/ 5233819 w 6127689"/>
              <a:gd name="connsiteY22" fmla="*/ 1380922 h 6858000"/>
              <a:gd name="connsiteX23" fmla="*/ 5237226 w 6127689"/>
              <a:gd name="connsiteY23" fmla="*/ 1441327 h 6858000"/>
              <a:gd name="connsiteX24" fmla="*/ 5255653 w 6127689"/>
              <a:gd name="connsiteY24" fmla="*/ 1524712 h 6858000"/>
              <a:gd name="connsiteX25" fmla="*/ 5263491 w 6127689"/>
              <a:gd name="connsiteY25" fmla="*/ 1642938 h 6858000"/>
              <a:gd name="connsiteX26" fmla="*/ 5261314 w 6127689"/>
              <a:gd name="connsiteY26" fmla="*/ 1689177 h 6858000"/>
              <a:gd name="connsiteX27" fmla="*/ 5259788 w 6127689"/>
              <a:gd name="connsiteY27" fmla="*/ 1768516 h 6858000"/>
              <a:gd name="connsiteX28" fmla="*/ 5255696 w 6127689"/>
              <a:gd name="connsiteY28" fmla="*/ 1953770 h 6858000"/>
              <a:gd name="connsiteX29" fmla="*/ 5252592 w 6127689"/>
              <a:gd name="connsiteY29" fmla="*/ 2092210 h 6858000"/>
              <a:gd name="connsiteX30" fmla="*/ 5264303 w 6127689"/>
              <a:gd name="connsiteY30" fmla="*/ 2225157 h 6858000"/>
              <a:gd name="connsiteX31" fmla="*/ 5254949 w 6127689"/>
              <a:gd name="connsiteY31" fmla="*/ 2236160 h 6858000"/>
              <a:gd name="connsiteX32" fmla="*/ 5250104 w 6127689"/>
              <a:gd name="connsiteY32" fmla="*/ 2249166 h 6858000"/>
              <a:gd name="connsiteX33" fmla="*/ 5251214 w 6127689"/>
              <a:gd name="connsiteY33" fmla="*/ 2250944 h 6858000"/>
              <a:gd name="connsiteX34" fmla="*/ 5250644 w 6127689"/>
              <a:gd name="connsiteY34" fmla="*/ 2266619 h 6858000"/>
              <a:gd name="connsiteX35" fmla="*/ 5293877 w 6127689"/>
              <a:gd name="connsiteY35" fmla="*/ 2368649 h 6858000"/>
              <a:gd name="connsiteX36" fmla="*/ 5311338 w 6127689"/>
              <a:gd name="connsiteY36" fmla="*/ 2404034 h 6858000"/>
              <a:gd name="connsiteX37" fmla="*/ 5338366 w 6127689"/>
              <a:gd name="connsiteY37" fmla="*/ 2465052 h 6858000"/>
              <a:gd name="connsiteX38" fmla="*/ 5371263 w 6127689"/>
              <a:gd name="connsiteY38" fmla="*/ 2586413 h 6858000"/>
              <a:gd name="connsiteX39" fmla="*/ 5407503 w 6127689"/>
              <a:gd name="connsiteY39" fmla="*/ 2786290 h 6858000"/>
              <a:gd name="connsiteX40" fmla="*/ 5407356 w 6127689"/>
              <a:gd name="connsiteY40" fmla="*/ 2787545 h 6858000"/>
              <a:gd name="connsiteX41" fmla="*/ 5411130 w 6127689"/>
              <a:gd name="connsiteY41" fmla="*/ 2788640 h 6858000"/>
              <a:gd name="connsiteX42" fmla="*/ 5416439 w 6127689"/>
              <a:gd name="connsiteY42" fmla="*/ 2805666 h 6858000"/>
              <a:gd name="connsiteX43" fmla="*/ 5457023 w 6127689"/>
              <a:gd name="connsiteY43" fmla="*/ 2858292 h 6858000"/>
              <a:gd name="connsiteX44" fmla="*/ 5479298 w 6127689"/>
              <a:gd name="connsiteY44" fmla="*/ 2947791 h 6858000"/>
              <a:gd name="connsiteX45" fmla="*/ 5481770 w 6127689"/>
              <a:gd name="connsiteY45" fmla="*/ 2951352 h 6858000"/>
              <a:gd name="connsiteX46" fmla="*/ 5482045 w 6127689"/>
              <a:gd name="connsiteY46" fmla="*/ 2984371 h 6858000"/>
              <a:gd name="connsiteX47" fmla="*/ 5482415 w 6127689"/>
              <a:gd name="connsiteY47" fmla="*/ 3004079 h 6858000"/>
              <a:gd name="connsiteX48" fmla="*/ 5503944 w 6127689"/>
              <a:gd name="connsiteY48" fmla="*/ 3123335 h 6858000"/>
              <a:gd name="connsiteX49" fmla="*/ 5516007 w 6127689"/>
              <a:gd name="connsiteY49" fmla="*/ 3258473 h 6858000"/>
              <a:gd name="connsiteX50" fmla="*/ 5566839 w 6127689"/>
              <a:gd name="connsiteY50" fmla="*/ 3345295 h 6858000"/>
              <a:gd name="connsiteX51" fmla="*/ 5589758 w 6127689"/>
              <a:gd name="connsiteY51" fmla="*/ 3506453 h 6858000"/>
              <a:gd name="connsiteX52" fmla="*/ 5596144 w 6127689"/>
              <a:gd name="connsiteY52" fmla="*/ 3534624 h 6858000"/>
              <a:gd name="connsiteX53" fmla="*/ 5597750 w 6127689"/>
              <a:gd name="connsiteY53" fmla="*/ 3534129 h 6858000"/>
              <a:gd name="connsiteX54" fmla="*/ 5599700 w 6127689"/>
              <a:gd name="connsiteY54" fmla="*/ 3547221 h 6858000"/>
              <a:gd name="connsiteX55" fmla="*/ 5615031 w 6127689"/>
              <a:gd name="connsiteY55" fmla="*/ 3557482 h 6858000"/>
              <a:gd name="connsiteX56" fmla="*/ 5618377 w 6127689"/>
              <a:gd name="connsiteY56" fmla="*/ 3588431 h 6858000"/>
              <a:gd name="connsiteX57" fmla="*/ 5612155 w 6127689"/>
              <a:gd name="connsiteY57" fmla="*/ 3589869 h 6858000"/>
              <a:gd name="connsiteX58" fmla="*/ 5620843 w 6127689"/>
              <a:gd name="connsiteY58" fmla="*/ 3606745 h 6858000"/>
              <a:gd name="connsiteX59" fmla="*/ 5655472 w 6127689"/>
              <a:gd name="connsiteY59" fmla="*/ 3678877 h 6858000"/>
              <a:gd name="connsiteX60" fmla="*/ 5683015 w 6127689"/>
              <a:gd name="connsiteY60" fmla="*/ 3762025 h 6858000"/>
              <a:gd name="connsiteX61" fmla="*/ 5696643 w 6127689"/>
              <a:gd name="connsiteY61" fmla="*/ 3773888 h 6858000"/>
              <a:gd name="connsiteX62" fmla="*/ 5699203 w 6127689"/>
              <a:gd name="connsiteY62" fmla="*/ 3775823 h 6858000"/>
              <a:gd name="connsiteX63" fmla="*/ 5704824 w 6127689"/>
              <a:gd name="connsiteY63" fmla="*/ 3785966 h 6858000"/>
              <a:gd name="connsiteX64" fmla="*/ 5733539 w 6127689"/>
              <a:gd name="connsiteY64" fmla="*/ 3818457 h 6858000"/>
              <a:gd name="connsiteX65" fmla="*/ 5768491 w 6127689"/>
              <a:gd name="connsiteY65" fmla="*/ 3914399 h 6858000"/>
              <a:gd name="connsiteX66" fmla="*/ 5793123 w 6127689"/>
              <a:gd name="connsiteY66" fmla="*/ 3969952 h 6858000"/>
              <a:gd name="connsiteX67" fmla="*/ 5808321 w 6127689"/>
              <a:gd name="connsiteY67" fmla="*/ 3988153 h 6858000"/>
              <a:gd name="connsiteX68" fmla="*/ 5825621 w 6127689"/>
              <a:gd name="connsiteY68" fmla="*/ 4015525 h 6858000"/>
              <a:gd name="connsiteX69" fmla="*/ 5860672 w 6127689"/>
              <a:gd name="connsiteY69" fmla="*/ 4061579 h 6858000"/>
              <a:gd name="connsiteX70" fmla="*/ 5872173 w 6127689"/>
              <a:gd name="connsiteY70" fmla="*/ 4088497 h 6858000"/>
              <a:gd name="connsiteX71" fmla="*/ 5894095 w 6127689"/>
              <a:gd name="connsiteY71" fmla="*/ 4128857 h 6858000"/>
              <a:gd name="connsiteX72" fmla="*/ 5903513 w 6127689"/>
              <a:gd name="connsiteY72" fmla="*/ 4187661 h 6858000"/>
              <a:gd name="connsiteX73" fmla="*/ 5917114 w 6127689"/>
              <a:gd name="connsiteY73" fmla="*/ 4213096 h 6858000"/>
              <a:gd name="connsiteX74" fmla="*/ 5924233 w 6127689"/>
              <a:gd name="connsiteY74" fmla="*/ 4242060 h 6858000"/>
              <a:gd name="connsiteX75" fmla="*/ 5928910 w 6127689"/>
              <a:gd name="connsiteY75" fmla="*/ 4300973 h 6858000"/>
              <a:gd name="connsiteX76" fmla="*/ 5939320 w 6127689"/>
              <a:gd name="connsiteY76" fmla="*/ 4340435 h 6858000"/>
              <a:gd name="connsiteX77" fmla="*/ 5946705 w 6127689"/>
              <a:gd name="connsiteY77" fmla="*/ 4428051 h 6858000"/>
              <a:gd name="connsiteX78" fmla="*/ 5949261 w 6127689"/>
              <a:gd name="connsiteY78" fmla="*/ 4449185 h 6858000"/>
              <a:gd name="connsiteX79" fmla="*/ 5968960 w 6127689"/>
              <a:gd name="connsiteY79" fmla="*/ 4482655 h 6858000"/>
              <a:gd name="connsiteX80" fmla="*/ 5980106 w 6127689"/>
              <a:gd name="connsiteY80" fmla="*/ 4585087 h 6858000"/>
              <a:gd name="connsiteX81" fmla="*/ 5998138 w 6127689"/>
              <a:gd name="connsiteY81" fmla="*/ 4697518 h 6858000"/>
              <a:gd name="connsiteX82" fmla="*/ 6013516 w 6127689"/>
              <a:gd name="connsiteY82" fmla="*/ 4786619 h 6858000"/>
              <a:gd name="connsiteX83" fmla="*/ 6025404 w 6127689"/>
              <a:gd name="connsiteY83" fmla="*/ 4858148 h 6858000"/>
              <a:gd name="connsiteX84" fmla="*/ 6007749 w 6127689"/>
              <a:gd name="connsiteY84" fmla="*/ 4964715 h 6858000"/>
              <a:gd name="connsiteX85" fmla="*/ 6005269 w 6127689"/>
              <a:gd name="connsiteY85" fmla="*/ 5150567 h 6858000"/>
              <a:gd name="connsiteX86" fmla="*/ 6001127 w 6127689"/>
              <a:gd name="connsiteY86" fmla="*/ 5164609 h 6858000"/>
              <a:gd name="connsiteX87" fmla="*/ 5998514 w 6127689"/>
              <a:gd name="connsiteY87" fmla="*/ 5189673 h 6858000"/>
              <a:gd name="connsiteX88" fmla="*/ 6018409 w 6127689"/>
              <a:gd name="connsiteY88" fmla="*/ 5227157 h 6858000"/>
              <a:gd name="connsiteX89" fmla="*/ 6036748 w 6127689"/>
              <a:gd name="connsiteY89" fmla="*/ 5322752 h 6858000"/>
              <a:gd name="connsiteX90" fmla="*/ 6036943 w 6127689"/>
              <a:gd name="connsiteY90" fmla="*/ 5329480 h 6858000"/>
              <a:gd name="connsiteX91" fmla="*/ 6037677 w 6127689"/>
              <a:gd name="connsiteY91" fmla="*/ 5354807 h 6858000"/>
              <a:gd name="connsiteX92" fmla="*/ 6039728 w 6127689"/>
              <a:gd name="connsiteY92" fmla="*/ 5359416 h 6858000"/>
              <a:gd name="connsiteX93" fmla="*/ 6053435 w 6127689"/>
              <a:gd name="connsiteY93" fmla="*/ 5387547 h 6858000"/>
              <a:gd name="connsiteX94" fmla="*/ 6065933 w 6127689"/>
              <a:gd name="connsiteY94" fmla="*/ 5443002 h 6858000"/>
              <a:gd name="connsiteX95" fmla="*/ 6068640 w 6127689"/>
              <a:gd name="connsiteY95" fmla="*/ 5474503 h 6858000"/>
              <a:gd name="connsiteX96" fmla="*/ 6080922 w 6127689"/>
              <a:gd name="connsiteY96" fmla="*/ 5561070 h 6858000"/>
              <a:gd name="connsiteX97" fmla="*/ 6096949 w 6127689"/>
              <a:gd name="connsiteY97" fmla="*/ 5648179 h 6858000"/>
              <a:gd name="connsiteX98" fmla="*/ 6125703 w 6127689"/>
              <a:gd name="connsiteY98" fmla="*/ 5692894 h 6858000"/>
              <a:gd name="connsiteX99" fmla="*/ 6126670 w 6127689"/>
              <a:gd name="connsiteY99" fmla="*/ 5697882 h 6858000"/>
              <a:gd name="connsiteX100" fmla="*/ 6121353 w 6127689"/>
              <a:gd name="connsiteY100" fmla="*/ 5721725 h 6858000"/>
              <a:gd name="connsiteX101" fmla="*/ 6121607 w 6127689"/>
              <a:gd name="connsiteY101" fmla="*/ 5721959 h 6858000"/>
              <a:gd name="connsiteX102" fmla="*/ 6120262 w 6127689"/>
              <a:gd name="connsiteY102" fmla="*/ 5728358 h 6858000"/>
              <a:gd name="connsiteX103" fmla="*/ 6127024 w 6127689"/>
              <a:gd name="connsiteY103" fmla="*/ 5786902 h 6858000"/>
              <a:gd name="connsiteX104" fmla="*/ 6127519 w 6127689"/>
              <a:gd name="connsiteY104" fmla="*/ 5865775 h 6858000"/>
              <a:gd name="connsiteX105" fmla="*/ 6119217 w 6127689"/>
              <a:gd name="connsiteY105" fmla="*/ 5888542 h 6858000"/>
              <a:gd name="connsiteX106" fmla="*/ 6102493 w 6127689"/>
              <a:gd name="connsiteY106" fmla="*/ 5928602 h 6858000"/>
              <a:gd name="connsiteX107" fmla="*/ 6056863 w 6127689"/>
              <a:gd name="connsiteY107" fmla="*/ 6000643 h 6858000"/>
              <a:gd name="connsiteX108" fmla="*/ 6045436 w 6127689"/>
              <a:gd name="connsiteY108" fmla="*/ 6124480 h 6858000"/>
              <a:gd name="connsiteX109" fmla="*/ 6030489 w 6127689"/>
              <a:gd name="connsiteY109" fmla="*/ 6317666 h 6858000"/>
              <a:gd name="connsiteX110" fmla="*/ 6007492 w 6127689"/>
              <a:gd name="connsiteY110" fmla="*/ 6440818 h 6858000"/>
              <a:gd name="connsiteX111" fmla="*/ 6009467 w 6127689"/>
              <a:gd name="connsiteY111" fmla="*/ 6487076 h 6858000"/>
              <a:gd name="connsiteX112" fmla="*/ 5995064 w 6127689"/>
              <a:gd name="connsiteY112" fmla="*/ 6540791 h 6858000"/>
              <a:gd name="connsiteX113" fmla="*/ 5996309 w 6127689"/>
              <a:gd name="connsiteY113" fmla="*/ 6543961 h 6858000"/>
              <a:gd name="connsiteX114" fmla="*/ 5996048 w 6127689"/>
              <a:gd name="connsiteY114" fmla="*/ 6555444 h 6858000"/>
              <a:gd name="connsiteX115" fmla="*/ 6002524 w 6127689"/>
              <a:gd name="connsiteY115" fmla="*/ 6560188 h 6858000"/>
              <a:gd name="connsiteX116" fmla="*/ 6006823 w 6127689"/>
              <a:gd name="connsiteY116" fmla="*/ 6578546 h 6858000"/>
              <a:gd name="connsiteX117" fmla="*/ 6004510 w 6127689"/>
              <a:gd name="connsiteY117" fmla="*/ 6599256 h 6858000"/>
              <a:gd name="connsiteX118" fmla="*/ 5986207 w 6127689"/>
              <a:gd name="connsiteY118" fmla="*/ 6695855 h 6858000"/>
              <a:gd name="connsiteX119" fmla="*/ 5979428 w 6127689"/>
              <a:gd name="connsiteY119" fmla="*/ 6754678 h 6858000"/>
              <a:gd name="connsiteX120" fmla="*/ 5983398 w 6127689"/>
              <a:gd name="connsiteY120" fmla="*/ 6778641 h 6858000"/>
              <a:gd name="connsiteX121" fmla="*/ 5984543 w 6127689"/>
              <a:gd name="connsiteY121" fmla="*/ 6811016 h 6858000"/>
              <a:gd name="connsiteX122" fmla="*/ 5981802 w 6127689"/>
              <a:gd name="connsiteY122" fmla="*/ 6838578 h 6858000"/>
              <a:gd name="connsiteX123" fmla="*/ 5979671 w 6127689"/>
              <a:gd name="connsiteY123" fmla="*/ 6858000 h 6858000"/>
              <a:gd name="connsiteX124" fmla="*/ 0 w 6127689"/>
              <a:gd name="connsiteY124" fmla="*/ 6858000 h 6858000"/>
              <a:gd name="connsiteX125" fmla="*/ 0 w 6127689"/>
              <a:gd name="connsiteY12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6670 w 6127519"/>
              <a:gd name="connsiteY99" fmla="*/ 5697882 h 6858000"/>
              <a:gd name="connsiteX100" fmla="*/ 6121353 w 6127519"/>
              <a:gd name="connsiteY100" fmla="*/ 5721725 h 6858000"/>
              <a:gd name="connsiteX101" fmla="*/ 6121607 w 6127519"/>
              <a:gd name="connsiteY101" fmla="*/ 5721959 h 6858000"/>
              <a:gd name="connsiteX102" fmla="*/ 6127024 w 6127519"/>
              <a:gd name="connsiteY102" fmla="*/ 5786902 h 6858000"/>
              <a:gd name="connsiteX103" fmla="*/ 6127519 w 6127519"/>
              <a:gd name="connsiteY103" fmla="*/ 5865775 h 6858000"/>
              <a:gd name="connsiteX104" fmla="*/ 6119217 w 6127519"/>
              <a:gd name="connsiteY104" fmla="*/ 5888542 h 6858000"/>
              <a:gd name="connsiteX105" fmla="*/ 6102493 w 6127519"/>
              <a:gd name="connsiteY105" fmla="*/ 5928602 h 6858000"/>
              <a:gd name="connsiteX106" fmla="*/ 6056863 w 6127519"/>
              <a:gd name="connsiteY106" fmla="*/ 6000643 h 6858000"/>
              <a:gd name="connsiteX107" fmla="*/ 6045436 w 6127519"/>
              <a:gd name="connsiteY107" fmla="*/ 6124480 h 6858000"/>
              <a:gd name="connsiteX108" fmla="*/ 6030489 w 6127519"/>
              <a:gd name="connsiteY108" fmla="*/ 6317666 h 6858000"/>
              <a:gd name="connsiteX109" fmla="*/ 6007492 w 6127519"/>
              <a:gd name="connsiteY109" fmla="*/ 6440818 h 6858000"/>
              <a:gd name="connsiteX110" fmla="*/ 6009467 w 6127519"/>
              <a:gd name="connsiteY110" fmla="*/ 6487076 h 6858000"/>
              <a:gd name="connsiteX111" fmla="*/ 5995064 w 6127519"/>
              <a:gd name="connsiteY111" fmla="*/ 6540791 h 6858000"/>
              <a:gd name="connsiteX112" fmla="*/ 5996309 w 6127519"/>
              <a:gd name="connsiteY112" fmla="*/ 6543961 h 6858000"/>
              <a:gd name="connsiteX113" fmla="*/ 5996048 w 6127519"/>
              <a:gd name="connsiteY113" fmla="*/ 6555444 h 6858000"/>
              <a:gd name="connsiteX114" fmla="*/ 6002524 w 6127519"/>
              <a:gd name="connsiteY114" fmla="*/ 6560188 h 6858000"/>
              <a:gd name="connsiteX115" fmla="*/ 6006823 w 6127519"/>
              <a:gd name="connsiteY115" fmla="*/ 6578546 h 6858000"/>
              <a:gd name="connsiteX116" fmla="*/ 6004510 w 6127519"/>
              <a:gd name="connsiteY116" fmla="*/ 6599256 h 6858000"/>
              <a:gd name="connsiteX117" fmla="*/ 5986207 w 6127519"/>
              <a:gd name="connsiteY117" fmla="*/ 6695855 h 6858000"/>
              <a:gd name="connsiteX118" fmla="*/ 5979428 w 6127519"/>
              <a:gd name="connsiteY118" fmla="*/ 6754678 h 6858000"/>
              <a:gd name="connsiteX119" fmla="*/ 5983398 w 6127519"/>
              <a:gd name="connsiteY119" fmla="*/ 6778641 h 6858000"/>
              <a:gd name="connsiteX120" fmla="*/ 5984543 w 6127519"/>
              <a:gd name="connsiteY120" fmla="*/ 6811016 h 6858000"/>
              <a:gd name="connsiteX121" fmla="*/ 5981802 w 6127519"/>
              <a:gd name="connsiteY121" fmla="*/ 6838578 h 6858000"/>
              <a:gd name="connsiteX122" fmla="*/ 5979671 w 6127519"/>
              <a:gd name="connsiteY122" fmla="*/ 6858000 h 6858000"/>
              <a:gd name="connsiteX123" fmla="*/ 0 w 6127519"/>
              <a:gd name="connsiteY123" fmla="*/ 6858000 h 6858000"/>
              <a:gd name="connsiteX124" fmla="*/ 0 w 6127519"/>
              <a:gd name="connsiteY12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6823 w 6127519"/>
              <a:gd name="connsiteY114" fmla="*/ 6578546 h 6858000"/>
              <a:gd name="connsiteX115" fmla="*/ 6004510 w 6127519"/>
              <a:gd name="connsiteY115" fmla="*/ 6599256 h 6858000"/>
              <a:gd name="connsiteX116" fmla="*/ 5986207 w 6127519"/>
              <a:gd name="connsiteY116" fmla="*/ 6695855 h 6858000"/>
              <a:gd name="connsiteX117" fmla="*/ 5979428 w 6127519"/>
              <a:gd name="connsiteY117" fmla="*/ 6754678 h 6858000"/>
              <a:gd name="connsiteX118" fmla="*/ 5983398 w 6127519"/>
              <a:gd name="connsiteY118" fmla="*/ 6778641 h 6858000"/>
              <a:gd name="connsiteX119" fmla="*/ 5984543 w 6127519"/>
              <a:gd name="connsiteY119" fmla="*/ 6811016 h 6858000"/>
              <a:gd name="connsiteX120" fmla="*/ 5981802 w 6127519"/>
              <a:gd name="connsiteY120" fmla="*/ 6838578 h 6858000"/>
              <a:gd name="connsiteX121" fmla="*/ 5979671 w 6127519"/>
              <a:gd name="connsiteY121" fmla="*/ 6858000 h 6858000"/>
              <a:gd name="connsiteX122" fmla="*/ 0 w 6127519"/>
              <a:gd name="connsiteY122" fmla="*/ 6858000 h 6858000"/>
              <a:gd name="connsiteX123" fmla="*/ 0 w 6127519"/>
              <a:gd name="connsiteY12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2524 w 6127519"/>
              <a:gd name="connsiteY113" fmla="*/ 6560188 h 6858000"/>
              <a:gd name="connsiteX114" fmla="*/ 6004510 w 6127519"/>
              <a:gd name="connsiteY114" fmla="*/ 6599256 h 6858000"/>
              <a:gd name="connsiteX115" fmla="*/ 5986207 w 6127519"/>
              <a:gd name="connsiteY115" fmla="*/ 6695855 h 6858000"/>
              <a:gd name="connsiteX116" fmla="*/ 5979428 w 6127519"/>
              <a:gd name="connsiteY116" fmla="*/ 6754678 h 6858000"/>
              <a:gd name="connsiteX117" fmla="*/ 5983398 w 6127519"/>
              <a:gd name="connsiteY117" fmla="*/ 6778641 h 6858000"/>
              <a:gd name="connsiteX118" fmla="*/ 5984543 w 6127519"/>
              <a:gd name="connsiteY118" fmla="*/ 6811016 h 6858000"/>
              <a:gd name="connsiteX119" fmla="*/ 5981802 w 6127519"/>
              <a:gd name="connsiteY119" fmla="*/ 6838578 h 6858000"/>
              <a:gd name="connsiteX120" fmla="*/ 5979671 w 6127519"/>
              <a:gd name="connsiteY120" fmla="*/ 6858000 h 6858000"/>
              <a:gd name="connsiteX121" fmla="*/ 0 w 6127519"/>
              <a:gd name="connsiteY121" fmla="*/ 6858000 h 6858000"/>
              <a:gd name="connsiteX122" fmla="*/ 0 w 6127519"/>
              <a:gd name="connsiteY12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5996048 w 6127519"/>
              <a:gd name="connsiteY112" fmla="*/ 6555444 h 6858000"/>
              <a:gd name="connsiteX113" fmla="*/ 6004510 w 6127519"/>
              <a:gd name="connsiteY113" fmla="*/ 6599256 h 6858000"/>
              <a:gd name="connsiteX114" fmla="*/ 5986207 w 6127519"/>
              <a:gd name="connsiteY114" fmla="*/ 6695855 h 6858000"/>
              <a:gd name="connsiteX115" fmla="*/ 5979428 w 6127519"/>
              <a:gd name="connsiteY115" fmla="*/ 6754678 h 6858000"/>
              <a:gd name="connsiteX116" fmla="*/ 5983398 w 6127519"/>
              <a:gd name="connsiteY116" fmla="*/ 6778641 h 6858000"/>
              <a:gd name="connsiteX117" fmla="*/ 5984543 w 6127519"/>
              <a:gd name="connsiteY117" fmla="*/ 6811016 h 6858000"/>
              <a:gd name="connsiteX118" fmla="*/ 5981802 w 6127519"/>
              <a:gd name="connsiteY118" fmla="*/ 6838578 h 6858000"/>
              <a:gd name="connsiteX119" fmla="*/ 5979671 w 6127519"/>
              <a:gd name="connsiteY119" fmla="*/ 6858000 h 6858000"/>
              <a:gd name="connsiteX120" fmla="*/ 0 w 6127519"/>
              <a:gd name="connsiteY120" fmla="*/ 6858000 h 6858000"/>
              <a:gd name="connsiteX121" fmla="*/ 0 w 6127519"/>
              <a:gd name="connsiteY12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5996309 w 6127519"/>
              <a:gd name="connsiteY111" fmla="*/ 6543961 h 6858000"/>
              <a:gd name="connsiteX112" fmla="*/ 6004510 w 6127519"/>
              <a:gd name="connsiteY112" fmla="*/ 6599256 h 6858000"/>
              <a:gd name="connsiteX113" fmla="*/ 5986207 w 6127519"/>
              <a:gd name="connsiteY113" fmla="*/ 6695855 h 6858000"/>
              <a:gd name="connsiteX114" fmla="*/ 5979428 w 6127519"/>
              <a:gd name="connsiteY114" fmla="*/ 6754678 h 6858000"/>
              <a:gd name="connsiteX115" fmla="*/ 5983398 w 6127519"/>
              <a:gd name="connsiteY115" fmla="*/ 6778641 h 6858000"/>
              <a:gd name="connsiteX116" fmla="*/ 5984543 w 6127519"/>
              <a:gd name="connsiteY116" fmla="*/ 6811016 h 6858000"/>
              <a:gd name="connsiteX117" fmla="*/ 5981802 w 6127519"/>
              <a:gd name="connsiteY117" fmla="*/ 6838578 h 6858000"/>
              <a:gd name="connsiteX118" fmla="*/ 5979671 w 6127519"/>
              <a:gd name="connsiteY118" fmla="*/ 6858000 h 6858000"/>
              <a:gd name="connsiteX119" fmla="*/ 0 w 6127519"/>
              <a:gd name="connsiteY119" fmla="*/ 6858000 h 6858000"/>
              <a:gd name="connsiteX120" fmla="*/ 0 w 6127519"/>
              <a:gd name="connsiteY12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81802 w 6127519"/>
              <a:gd name="connsiteY116" fmla="*/ 6838578 h 6858000"/>
              <a:gd name="connsiteX117" fmla="*/ 5979671 w 6127519"/>
              <a:gd name="connsiteY117" fmla="*/ 6858000 h 6858000"/>
              <a:gd name="connsiteX118" fmla="*/ 0 w 6127519"/>
              <a:gd name="connsiteY118" fmla="*/ 6858000 h 6858000"/>
              <a:gd name="connsiteX119" fmla="*/ 0 w 6127519"/>
              <a:gd name="connsiteY119" fmla="*/ 0 h 6858000"/>
              <a:gd name="connsiteX0" fmla="*/ 0 w 6424098"/>
              <a:gd name="connsiteY0" fmla="*/ 0 h 6858000"/>
              <a:gd name="connsiteX1" fmla="*/ 4965888 w 6424098"/>
              <a:gd name="connsiteY1" fmla="*/ 0 h 6858000"/>
              <a:gd name="connsiteX2" fmla="*/ 4967767 w 6424098"/>
              <a:gd name="connsiteY2" fmla="*/ 7930 h 6858000"/>
              <a:gd name="connsiteX3" fmla="*/ 4979444 w 6424098"/>
              <a:gd name="connsiteY3" fmla="*/ 43921 h 6858000"/>
              <a:gd name="connsiteX4" fmla="*/ 5021173 w 6424098"/>
              <a:gd name="connsiteY4" fmla="*/ 123738 h 6858000"/>
              <a:gd name="connsiteX5" fmla="*/ 5075458 w 6424098"/>
              <a:gd name="connsiteY5" fmla="*/ 264355 h 6858000"/>
              <a:gd name="connsiteX6" fmla="*/ 5081175 w 6424098"/>
              <a:gd name="connsiteY6" fmla="*/ 277448 h 6858000"/>
              <a:gd name="connsiteX7" fmla="*/ 5097011 w 6424098"/>
              <a:gd name="connsiteY7" fmla="*/ 355616 h 6858000"/>
              <a:gd name="connsiteX8" fmla="*/ 5130982 w 6424098"/>
              <a:gd name="connsiteY8" fmla="*/ 412030 h 6858000"/>
              <a:gd name="connsiteX9" fmla="*/ 5153000 w 6424098"/>
              <a:gd name="connsiteY9" fmla="*/ 507134 h 6858000"/>
              <a:gd name="connsiteX10" fmla="*/ 5171282 w 6424098"/>
              <a:gd name="connsiteY10" fmla="*/ 602071 h 6858000"/>
              <a:gd name="connsiteX11" fmla="*/ 5176196 w 6424098"/>
              <a:gd name="connsiteY11" fmla="*/ 636822 h 6858000"/>
              <a:gd name="connsiteX12" fmla="*/ 5189051 w 6424098"/>
              <a:gd name="connsiteY12" fmla="*/ 782518 h 6858000"/>
              <a:gd name="connsiteX13" fmla="*/ 5210428 w 6424098"/>
              <a:gd name="connsiteY13" fmla="*/ 815772 h 6858000"/>
              <a:gd name="connsiteX14" fmla="*/ 5221088 w 6424098"/>
              <a:gd name="connsiteY14" fmla="*/ 860193 h 6858000"/>
              <a:gd name="connsiteX15" fmla="*/ 5230806 w 6424098"/>
              <a:gd name="connsiteY15" fmla="*/ 961354 h 6858000"/>
              <a:gd name="connsiteX16" fmla="*/ 5201018 w 6424098"/>
              <a:gd name="connsiteY16" fmla="*/ 1095027 h 6858000"/>
              <a:gd name="connsiteX17" fmla="*/ 5202153 w 6424098"/>
              <a:gd name="connsiteY17" fmla="*/ 1133224 h 6858000"/>
              <a:gd name="connsiteX18" fmla="*/ 5207370 w 6424098"/>
              <a:gd name="connsiteY18" fmla="*/ 1138097 h 6858000"/>
              <a:gd name="connsiteX19" fmla="*/ 5189234 w 6424098"/>
              <a:gd name="connsiteY19" fmla="*/ 1193495 h 6858000"/>
              <a:gd name="connsiteX20" fmla="*/ 5202769 w 6424098"/>
              <a:gd name="connsiteY20" fmla="*/ 1269450 h 6858000"/>
              <a:gd name="connsiteX21" fmla="*/ 5225968 w 6424098"/>
              <a:gd name="connsiteY21" fmla="*/ 1357994 h 6858000"/>
              <a:gd name="connsiteX22" fmla="*/ 5233819 w 6424098"/>
              <a:gd name="connsiteY22" fmla="*/ 1380922 h 6858000"/>
              <a:gd name="connsiteX23" fmla="*/ 5237226 w 6424098"/>
              <a:gd name="connsiteY23" fmla="*/ 1441327 h 6858000"/>
              <a:gd name="connsiteX24" fmla="*/ 5255653 w 6424098"/>
              <a:gd name="connsiteY24" fmla="*/ 1524712 h 6858000"/>
              <a:gd name="connsiteX25" fmla="*/ 5263491 w 6424098"/>
              <a:gd name="connsiteY25" fmla="*/ 1642938 h 6858000"/>
              <a:gd name="connsiteX26" fmla="*/ 5261314 w 6424098"/>
              <a:gd name="connsiteY26" fmla="*/ 1689177 h 6858000"/>
              <a:gd name="connsiteX27" fmla="*/ 5259788 w 6424098"/>
              <a:gd name="connsiteY27" fmla="*/ 1768516 h 6858000"/>
              <a:gd name="connsiteX28" fmla="*/ 5255696 w 6424098"/>
              <a:gd name="connsiteY28" fmla="*/ 1953770 h 6858000"/>
              <a:gd name="connsiteX29" fmla="*/ 5252592 w 6424098"/>
              <a:gd name="connsiteY29" fmla="*/ 2092210 h 6858000"/>
              <a:gd name="connsiteX30" fmla="*/ 5264303 w 6424098"/>
              <a:gd name="connsiteY30" fmla="*/ 2225157 h 6858000"/>
              <a:gd name="connsiteX31" fmla="*/ 5254949 w 6424098"/>
              <a:gd name="connsiteY31" fmla="*/ 2236160 h 6858000"/>
              <a:gd name="connsiteX32" fmla="*/ 5250104 w 6424098"/>
              <a:gd name="connsiteY32" fmla="*/ 2249166 h 6858000"/>
              <a:gd name="connsiteX33" fmla="*/ 5251214 w 6424098"/>
              <a:gd name="connsiteY33" fmla="*/ 2250944 h 6858000"/>
              <a:gd name="connsiteX34" fmla="*/ 5250644 w 6424098"/>
              <a:gd name="connsiteY34" fmla="*/ 2266619 h 6858000"/>
              <a:gd name="connsiteX35" fmla="*/ 5293877 w 6424098"/>
              <a:gd name="connsiteY35" fmla="*/ 2368649 h 6858000"/>
              <a:gd name="connsiteX36" fmla="*/ 5311338 w 6424098"/>
              <a:gd name="connsiteY36" fmla="*/ 2404034 h 6858000"/>
              <a:gd name="connsiteX37" fmla="*/ 5338366 w 6424098"/>
              <a:gd name="connsiteY37" fmla="*/ 2465052 h 6858000"/>
              <a:gd name="connsiteX38" fmla="*/ 5371263 w 6424098"/>
              <a:gd name="connsiteY38" fmla="*/ 2586413 h 6858000"/>
              <a:gd name="connsiteX39" fmla="*/ 5407503 w 6424098"/>
              <a:gd name="connsiteY39" fmla="*/ 2786290 h 6858000"/>
              <a:gd name="connsiteX40" fmla="*/ 5407356 w 6424098"/>
              <a:gd name="connsiteY40" fmla="*/ 2787545 h 6858000"/>
              <a:gd name="connsiteX41" fmla="*/ 5411130 w 6424098"/>
              <a:gd name="connsiteY41" fmla="*/ 2788640 h 6858000"/>
              <a:gd name="connsiteX42" fmla="*/ 5416439 w 6424098"/>
              <a:gd name="connsiteY42" fmla="*/ 2805666 h 6858000"/>
              <a:gd name="connsiteX43" fmla="*/ 5457023 w 6424098"/>
              <a:gd name="connsiteY43" fmla="*/ 2858292 h 6858000"/>
              <a:gd name="connsiteX44" fmla="*/ 5479298 w 6424098"/>
              <a:gd name="connsiteY44" fmla="*/ 2947791 h 6858000"/>
              <a:gd name="connsiteX45" fmla="*/ 5481770 w 6424098"/>
              <a:gd name="connsiteY45" fmla="*/ 2951352 h 6858000"/>
              <a:gd name="connsiteX46" fmla="*/ 5482045 w 6424098"/>
              <a:gd name="connsiteY46" fmla="*/ 2984371 h 6858000"/>
              <a:gd name="connsiteX47" fmla="*/ 5482415 w 6424098"/>
              <a:gd name="connsiteY47" fmla="*/ 3004079 h 6858000"/>
              <a:gd name="connsiteX48" fmla="*/ 5503944 w 6424098"/>
              <a:gd name="connsiteY48" fmla="*/ 3123335 h 6858000"/>
              <a:gd name="connsiteX49" fmla="*/ 5516007 w 6424098"/>
              <a:gd name="connsiteY49" fmla="*/ 3258473 h 6858000"/>
              <a:gd name="connsiteX50" fmla="*/ 5566839 w 6424098"/>
              <a:gd name="connsiteY50" fmla="*/ 3345295 h 6858000"/>
              <a:gd name="connsiteX51" fmla="*/ 5589758 w 6424098"/>
              <a:gd name="connsiteY51" fmla="*/ 3506453 h 6858000"/>
              <a:gd name="connsiteX52" fmla="*/ 5596144 w 6424098"/>
              <a:gd name="connsiteY52" fmla="*/ 3534624 h 6858000"/>
              <a:gd name="connsiteX53" fmla="*/ 5597750 w 6424098"/>
              <a:gd name="connsiteY53" fmla="*/ 3534129 h 6858000"/>
              <a:gd name="connsiteX54" fmla="*/ 5599700 w 6424098"/>
              <a:gd name="connsiteY54" fmla="*/ 3547221 h 6858000"/>
              <a:gd name="connsiteX55" fmla="*/ 5615031 w 6424098"/>
              <a:gd name="connsiteY55" fmla="*/ 3557482 h 6858000"/>
              <a:gd name="connsiteX56" fmla="*/ 5618377 w 6424098"/>
              <a:gd name="connsiteY56" fmla="*/ 3588431 h 6858000"/>
              <a:gd name="connsiteX57" fmla="*/ 5612155 w 6424098"/>
              <a:gd name="connsiteY57" fmla="*/ 3589869 h 6858000"/>
              <a:gd name="connsiteX58" fmla="*/ 5620843 w 6424098"/>
              <a:gd name="connsiteY58" fmla="*/ 3606745 h 6858000"/>
              <a:gd name="connsiteX59" fmla="*/ 5655472 w 6424098"/>
              <a:gd name="connsiteY59" fmla="*/ 3678877 h 6858000"/>
              <a:gd name="connsiteX60" fmla="*/ 5683015 w 6424098"/>
              <a:gd name="connsiteY60" fmla="*/ 3762025 h 6858000"/>
              <a:gd name="connsiteX61" fmla="*/ 5696643 w 6424098"/>
              <a:gd name="connsiteY61" fmla="*/ 3773888 h 6858000"/>
              <a:gd name="connsiteX62" fmla="*/ 5699203 w 6424098"/>
              <a:gd name="connsiteY62" fmla="*/ 3775823 h 6858000"/>
              <a:gd name="connsiteX63" fmla="*/ 5704824 w 6424098"/>
              <a:gd name="connsiteY63" fmla="*/ 3785966 h 6858000"/>
              <a:gd name="connsiteX64" fmla="*/ 5733539 w 6424098"/>
              <a:gd name="connsiteY64" fmla="*/ 3818457 h 6858000"/>
              <a:gd name="connsiteX65" fmla="*/ 5768491 w 6424098"/>
              <a:gd name="connsiteY65" fmla="*/ 3914399 h 6858000"/>
              <a:gd name="connsiteX66" fmla="*/ 5793123 w 6424098"/>
              <a:gd name="connsiteY66" fmla="*/ 3969952 h 6858000"/>
              <a:gd name="connsiteX67" fmla="*/ 5808321 w 6424098"/>
              <a:gd name="connsiteY67" fmla="*/ 3988153 h 6858000"/>
              <a:gd name="connsiteX68" fmla="*/ 5825621 w 6424098"/>
              <a:gd name="connsiteY68" fmla="*/ 4015525 h 6858000"/>
              <a:gd name="connsiteX69" fmla="*/ 5860672 w 6424098"/>
              <a:gd name="connsiteY69" fmla="*/ 4061579 h 6858000"/>
              <a:gd name="connsiteX70" fmla="*/ 5872173 w 6424098"/>
              <a:gd name="connsiteY70" fmla="*/ 4088497 h 6858000"/>
              <a:gd name="connsiteX71" fmla="*/ 5894095 w 6424098"/>
              <a:gd name="connsiteY71" fmla="*/ 4128857 h 6858000"/>
              <a:gd name="connsiteX72" fmla="*/ 5903513 w 6424098"/>
              <a:gd name="connsiteY72" fmla="*/ 4187661 h 6858000"/>
              <a:gd name="connsiteX73" fmla="*/ 5917114 w 6424098"/>
              <a:gd name="connsiteY73" fmla="*/ 4213096 h 6858000"/>
              <a:gd name="connsiteX74" fmla="*/ 5924233 w 6424098"/>
              <a:gd name="connsiteY74" fmla="*/ 4242060 h 6858000"/>
              <a:gd name="connsiteX75" fmla="*/ 5928910 w 6424098"/>
              <a:gd name="connsiteY75" fmla="*/ 4300973 h 6858000"/>
              <a:gd name="connsiteX76" fmla="*/ 5939320 w 6424098"/>
              <a:gd name="connsiteY76" fmla="*/ 4340435 h 6858000"/>
              <a:gd name="connsiteX77" fmla="*/ 5946705 w 6424098"/>
              <a:gd name="connsiteY77" fmla="*/ 4428051 h 6858000"/>
              <a:gd name="connsiteX78" fmla="*/ 5949261 w 6424098"/>
              <a:gd name="connsiteY78" fmla="*/ 4449185 h 6858000"/>
              <a:gd name="connsiteX79" fmla="*/ 5968960 w 6424098"/>
              <a:gd name="connsiteY79" fmla="*/ 4482655 h 6858000"/>
              <a:gd name="connsiteX80" fmla="*/ 5980106 w 6424098"/>
              <a:gd name="connsiteY80" fmla="*/ 4585087 h 6858000"/>
              <a:gd name="connsiteX81" fmla="*/ 5998138 w 6424098"/>
              <a:gd name="connsiteY81" fmla="*/ 4697518 h 6858000"/>
              <a:gd name="connsiteX82" fmla="*/ 6013516 w 6424098"/>
              <a:gd name="connsiteY82" fmla="*/ 4786619 h 6858000"/>
              <a:gd name="connsiteX83" fmla="*/ 6025404 w 6424098"/>
              <a:gd name="connsiteY83" fmla="*/ 4858148 h 6858000"/>
              <a:gd name="connsiteX84" fmla="*/ 6007749 w 6424098"/>
              <a:gd name="connsiteY84" fmla="*/ 4964715 h 6858000"/>
              <a:gd name="connsiteX85" fmla="*/ 6005269 w 6424098"/>
              <a:gd name="connsiteY85" fmla="*/ 5150567 h 6858000"/>
              <a:gd name="connsiteX86" fmla="*/ 6001127 w 6424098"/>
              <a:gd name="connsiteY86" fmla="*/ 5164609 h 6858000"/>
              <a:gd name="connsiteX87" fmla="*/ 5998514 w 6424098"/>
              <a:gd name="connsiteY87" fmla="*/ 5189673 h 6858000"/>
              <a:gd name="connsiteX88" fmla="*/ 6018409 w 6424098"/>
              <a:gd name="connsiteY88" fmla="*/ 5227157 h 6858000"/>
              <a:gd name="connsiteX89" fmla="*/ 6036748 w 6424098"/>
              <a:gd name="connsiteY89" fmla="*/ 5322752 h 6858000"/>
              <a:gd name="connsiteX90" fmla="*/ 6036943 w 6424098"/>
              <a:gd name="connsiteY90" fmla="*/ 5329480 h 6858000"/>
              <a:gd name="connsiteX91" fmla="*/ 6037677 w 6424098"/>
              <a:gd name="connsiteY91" fmla="*/ 5354807 h 6858000"/>
              <a:gd name="connsiteX92" fmla="*/ 6039728 w 6424098"/>
              <a:gd name="connsiteY92" fmla="*/ 5359416 h 6858000"/>
              <a:gd name="connsiteX93" fmla="*/ 6053435 w 6424098"/>
              <a:gd name="connsiteY93" fmla="*/ 5387547 h 6858000"/>
              <a:gd name="connsiteX94" fmla="*/ 6065933 w 6424098"/>
              <a:gd name="connsiteY94" fmla="*/ 5443002 h 6858000"/>
              <a:gd name="connsiteX95" fmla="*/ 6068640 w 6424098"/>
              <a:gd name="connsiteY95" fmla="*/ 5474503 h 6858000"/>
              <a:gd name="connsiteX96" fmla="*/ 6080922 w 6424098"/>
              <a:gd name="connsiteY96" fmla="*/ 5561070 h 6858000"/>
              <a:gd name="connsiteX97" fmla="*/ 6096949 w 6424098"/>
              <a:gd name="connsiteY97" fmla="*/ 5648179 h 6858000"/>
              <a:gd name="connsiteX98" fmla="*/ 6125703 w 6424098"/>
              <a:gd name="connsiteY98" fmla="*/ 5692894 h 6858000"/>
              <a:gd name="connsiteX99" fmla="*/ 6121353 w 6424098"/>
              <a:gd name="connsiteY99" fmla="*/ 5721725 h 6858000"/>
              <a:gd name="connsiteX100" fmla="*/ 6121607 w 6424098"/>
              <a:gd name="connsiteY100" fmla="*/ 5721959 h 6858000"/>
              <a:gd name="connsiteX101" fmla="*/ 6127024 w 6424098"/>
              <a:gd name="connsiteY101" fmla="*/ 5786902 h 6858000"/>
              <a:gd name="connsiteX102" fmla="*/ 6127519 w 6424098"/>
              <a:gd name="connsiteY102" fmla="*/ 5865775 h 6858000"/>
              <a:gd name="connsiteX103" fmla="*/ 6119217 w 6424098"/>
              <a:gd name="connsiteY103" fmla="*/ 5888542 h 6858000"/>
              <a:gd name="connsiteX104" fmla="*/ 6102493 w 6424098"/>
              <a:gd name="connsiteY104" fmla="*/ 5928602 h 6858000"/>
              <a:gd name="connsiteX105" fmla="*/ 6056863 w 6424098"/>
              <a:gd name="connsiteY105" fmla="*/ 6000643 h 6858000"/>
              <a:gd name="connsiteX106" fmla="*/ 6045436 w 6424098"/>
              <a:gd name="connsiteY106" fmla="*/ 6124480 h 6858000"/>
              <a:gd name="connsiteX107" fmla="*/ 6030489 w 6424098"/>
              <a:gd name="connsiteY107" fmla="*/ 6317666 h 6858000"/>
              <a:gd name="connsiteX108" fmla="*/ 6007492 w 6424098"/>
              <a:gd name="connsiteY108" fmla="*/ 6440818 h 6858000"/>
              <a:gd name="connsiteX109" fmla="*/ 6009467 w 6424098"/>
              <a:gd name="connsiteY109" fmla="*/ 6487076 h 6858000"/>
              <a:gd name="connsiteX110" fmla="*/ 5995064 w 6424098"/>
              <a:gd name="connsiteY110" fmla="*/ 6540791 h 6858000"/>
              <a:gd name="connsiteX111" fmla="*/ 6004510 w 6424098"/>
              <a:gd name="connsiteY111" fmla="*/ 6599256 h 6858000"/>
              <a:gd name="connsiteX112" fmla="*/ 5986207 w 6424098"/>
              <a:gd name="connsiteY112" fmla="*/ 6695855 h 6858000"/>
              <a:gd name="connsiteX113" fmla="*/ 5979428 w 6424098"/>
              <a:gd name="connsiteY113" fmla="*/ 6754678 h 6858000"/>
              <a:gd name="connsiteX114" fmla="*/ 5983398 w 6424098"/>
              <a:gd name="connsiteY114" fmla="*/ 6778641 h 6858000"/>
              <a:gd name="connsiteX115" fmla="*/ 5984543 w 6424098"/>
              <a:gd name="connsiteY115" fmla="*/ 6811016 h 6858000"/>
              <a:gd name="connsiteX116" fmla="*/ 5979671 w 6424098"/>
              <a:gd name="connsiteY116" fmla="*/ 6858000 h 6858000"/>
              <a:gd name="connsiteX117" fmla="*/ 0 w 6424098"/>
              <a:gd name="connsiteY117" fmla="*/ 6858000 h 6858000"/>
              <a:gd name="connsiteX118" fmla="*/ 0 w 6424098"/>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13516 w 6127519"/>
              <a:gd name="connsiteY82" fmla="*/ 4786619 h 6858000"/>
              <a:gd name="connsiteX83" fmla="*/ 6025404 w 6127519"/>
              <a:gd name="connsiteY83" fmla="*/ 4858148 h 6858000"/>
              <a:gd name="connsiteX84" fmla="*/ 6007749 w 6127519"/>
              <a:gd name="connsiteY84" fmla="*/ 4964715 h 6858000"/>
              <a:gd name="connsiteX85" fmla="*/ 6005269 w 6127519"/>
              <a:gd name="connsiteY85" fmla="*/ 5150567 h 6858000"/>
              <a:gd name="connsiteX86" fmla="*/ 6001127 w 6127519"/>
              <a:gd name="connsiteY86" fmla="*/ 5164609 h 6858000"/>
              <a:gd name="connsiteX87" fmla="*/ 5998514 w 6127519"/>
              <a:gd name="connsiteY87" fmla="*/ 5189673 h 6858000"/>
              <a:gd name="connsiteX88" fmla="*/ 6018409 w 6127519"/>
              <a:gd name="connsiteY88" fmla="*/ 5227157 h 6858000"/>
              <a:gd name="connsiteX89" fmla="*/ 6036748 w 6127519"/>
              <a:gd name="connsiteY89" fmla="*/ 5322752 h 6858000"/>
              <a:gd name="connsiteX90" fmla="*/ 6036943 w 6127519"/>
              <a:gd name="connsiteY90" fmla="*/ 5329480 h 6858000"/>
              <a:gd name="connsiteX91" fmla="*/ 6037677 w 6127519"/>
              <a:gd name="connsiteY91" fmla="*/ 5354807 h 6858000"/>
              <a:gd name="connsiteX92" fmla="*/ 6039728 w 6127519"/>
              <a:gd name="connsiteY92" fmla="*/ 5359416 h 6858000"/>
              <a:gd name="connsiteX93" fmla="*/ 6053435 w 6127519"/>
              <a:gd name="connsiteY93" fmla="*/ 5387547 h 6858000"/>
              <a:gd name="connsiteX94" fmla="*/ 6065933 w 6127519"/>
              <a:gd name="connsiteY94" fmla="*/ 5443002 h 6858000"/>
              <a:gd name="connsiteX95" fmla="*/ 6068640 w 6127519"/>
              <a:gd name="connsiteY95" fmla="*/ 5474503 h 6858000"/>
              <a:gd name="connsiteX96" fmla="*/ 6080922 w 6127519"/>
              <a:gd name="connsiteY96" fmla="*/ 5561070 h 6858000"/>
              <a:gd name="connsiteX97" fmla="*/ 6096949 w 6127519"/>
              <a:gd name="connsiteY97" fmla="*/ 5648179 h 6858000"/>
              <a:gd name="connsiteX98" fmla="*/ 6125703 w 6127519"/>
              <a:gd name="connsiteY98" fmla="*/ 5692894 h 6858000"/>
              <a:gd name="connsiteX99" fmla="*/ 6121353 w 6127519"/>
              <a:gd name="connsiteY99" fmla="*/ 5721725 h 6858000"/>
              <a:gd name="connsiteX100" fmla="*/ 6121607 w 6127519"/>
              <a:gd name="connsiteY100" fmla="*/ 5721959 h 6858000"/>
              <a:gd name="connsiteX101" fmla="*/ 6127024 w 6127519"/>
              <a:gd name="connsiteY101" fmla="*/ 5786902 h 6858000"/>
              <a:gd name="connsiteX102" fmla="*/ 6127519 w 6127519"/>
              <a:gd name="connsiteY102" fmla="*/ 5865775 h 6858000"/>
              <a:gd name="connsiteX103" fmla="*/ 6119217 w 6127519"/>
              <a:gd name="connsiteY103" fmla="*/ 5888542 h 6858000"/>
              <a:gd name="connsiteX104" fmla="*/ 6102493 w 6127519"/>
              <a:gd name="connsiteY104" fmla="*/ 5928602 h 6858000"/>
              <a:gd name="connsiteX105" fmla="*/ 6056863 w 6127519"/>
              <a:gd name="connsiteY105" fmla="*/ 6000643 h 6858000"/>
              <a:gd name="connsiteX106" fmla="*/ 6045436 w 6127519"/>
              <a:gd name="connsiteY106" fmla="*/ 6124480 h 6858000"/>
              <a:gd name="connsiteX107" fmla="*/ 6030489 w 6127519"/>
              <a:gd name="connsiteY107" fmla="*/ 6317666 h 6858000"/>
              <a:gd name="connsiteX108" fmla="*/ 6007492 w 6127519"/>
              <a:gd name="connsiteY108" fmla="*/ 6440818 h 6858000"/>
              <a:gd name="connsiteX109" fmla="*/ 6009467 w 6127519"/>
              <a:gd name="connsiteY109" fmla="*/ 6487076 h 6858000"/>
              <a:gd name="connsiteX110" fmla="*/ 5995064 w 6127519"/>
              <a:gd name="connsiteY110" fmla="*/ 6540791 h 6858000"/>
              <a:gd name="connsiteX111" fmla="*/ 6004510 w 6127519"/>
              <a:gd name="connsiteY111" fmla="*/ 6599256 h 6858000"/>
              <a:gd name="connsiteX112" fmla="*/ 5986207 w 6127519"/>
              <a:gd name="connsiteY112" fmla="*/ 6695855 h 6858000"/>
              <a:gd name="connsiteX113" fmla="*/ 5979428 w 6127519"/>
              <a:gd name="connsiteY113" fmla="*/ 6754678 h 6858000"/>
              <a:gd name="connsiteX114" fmla="*/ 5983398 w 6127519"/>
              <a:gd name="connsiteY114" fmla="*/ 6778641 h 6858000"/>
              <a:gd name="connsiteX115" fmla="*/ 5984543 w 6127519"/>
              <a:gd name="connsiteY115" fmla="*/ 6811016 h 6858000"/>
              <a:gd name="connsiteX116" fmla="*/ 5979671 w 6127519"/>
              <a:gd name="connsiteY116" fmla="*/ 6858000 h 6858000"/>
              <a:gd name="connsiteX117" fmla="*/ 0 w 6127519"/>
              <a:gd name="connsiteY117" fmla="*/ 6858000 h 6858000"/>
              <a:gd name="connsiteX118" fmla="*/ 0 w 6127519"/>
              <a:gd name="connsiteY11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25404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33539 w 6127519"/>
              <a:gd name="connsiteY64" fmla="*/ 3818457 h 6858000"/>
              <a:gd name="connsiteX65" fmla="*/ 5768491 w 6127519"/>
              <a:gd name="connsiteY65" fmla="*/ 3914399 h 6858000"/>
              <a:gd name="connsiteX66" fmla="*/ 5793123 w 6127519"/>
              <a:gd name="connsiteY66" fmla="*/ 3969952 h 6858000"/>
              <a:gd name="connsiteX67" fmla="*/ 5808321 w 6127519"/>
              <a:gd name="connsiteY67" fmla="*/ 3988153 h 6858000"/>
              <a:gd name="connsiteX68" fmla="*/ 5825621 w 6127519"/>
              <a:gd name="connsiteY68" fmla="*/ 4015525 h 6858000"/>
              <a:gd name="connsiteX69" fmla="*/ 5860672 w 6127519"/>
              <a:gd name="connsiteY69" fmla="*/ 4061579 h 6858000"/>
              <a:gd name="connsiteX70" fmla="*/ 5872173 w 6127519"/>
              <a:gd name="connsiteY70" fmla="*/ 4088497 h 6858000"/>
              <a:gd name="connsiteX71" fmla="*/ 5894095 w 6127519"/>
              <a:gd name="connsiteY71" fmla="*/ 4128857 h 6858000"/>
              <a:gd name="connsiteX72" fmla="*/ 5903513 w 6127519"/>
              <a:gd name="connsiteY72" fmla="*/ 4187661 h 6858000"/>
              <a:gd name="connsiteX73" fmla="*/ 5917114 w 6127519"/>
              <a:gd name="connsiteY73" fmla="*/ 4213096 h 6858000"/>
              <a:gd name="connsiteX74" fmla="*/ 5924233 w 6127519"/>
              <a:gd name="connsiteY74" fmla="*/ 4242060 h 6858000"/>
              <a:gd name="connsiteX75" fmla="*/ 5928910 w 6127519"/>
              <a:gd name="connsiteY75" fmla="*/ 4300973 h 6858000"/>
              <a:gd name="connsiteX76" fmla="*/ 5939320 w 6127519"/>
              <a:gd name="connsiteY76" fmla="*/ 4340435 h 6858000"/>
              <a:gd name="connsiteX77" fmla="*/ 5946705 w 6127519"/>
              <a:gd name="connsiteY77" fmla="*/ 4428051 h 6858000"/>
              <a:gd name="connsiteX78" fmla="*/ 5949261 w 6127519"/>
              <a:gd name="connsiteY78" fmla="*/ 4449185 h 6858000"/>
              <a:gd name="connsiteX79" fmla="*/ 5968960 w 6127519"/>
              <a:gd name="connsiteY79" fmla="*/ 4482655 h 6858000"/>
              <a:gd name="connsiteX80" fmla="*/ 5980106 w 6127519"/>
              <a:gd name="connsiteY80" fmla="*/ 4585087 h 6858000"/>
              <a:gd name="connsiteX81" fmla="*/ 5998138 w 6127519"/>
              <a:gd name="connsiteY81" fmla="*/ 4697518 h 6858000"/>
              <a:gd name="connsiteX82" fmla="*/ 6007819 w 6127519"/>
              <a:gd name="connsiteY82" fmla="*/ 4858148 h 6858000"/>
              <a:gd name="connsiteX83" fmla="*/ 6007749 w 6127519"/>
              <a:gd name="connsiteY83" fmla="*/ 4964715 h 6858000"/>
              <a:gd name="connsiteX84" fmla="*/ 6005269 w 6127519"/>
              <a:gd name="connsiteY84" fmla="*/ 5150567 h 6858000"/>
              <a:gd name="connsiteX85" fmla="*/ 6001127 w 6127519"/>
              <a:gd name="connsiteY85" fmla="*/ 5164609 h 6858000"/>
              <a:gd name="connsiteX86" fmla="*/ 5998514 w 6127519"/>
              <a:gd name="connsiteY86" fmla="*/ 5189673 h 6858000"/>
              <a:gd name="connsiteX87" fmla="*/ 6018409 w 6127519"/>
              <a:gd name="connsiteY87" fmla="*/ 5227157 h 6858000"/>
              <a:gd name="connsiteX88" fmla="*/ 6036748 w 6127519"/>
              <a:gd name="connsiteY88" fmla="*/ 5322752 h 6858000"/>
              <a:gd name="connsiteX89" fmla="*/ 6036943 w 6127519"/>
              <a:gd name="connsiteY89" fmla="*/ 5329480 h 6858000"/>
              <a:gd name="connsiteX90" fmla="*/ 6037677 w 6127519"/>
              <a:gd name="connsiteY90" fmla="*/ 5354807 h 6858000"/>
              <a:gd name="connsiteX91" fmla="*/ 6039728 w 6127519"/>
              <a:gd name="connsiteY91" fmla="*/ 5359416 h 6858000"/>
              <a:gd name="connsiteX92" fmla="*/ 6053435 w 6127519"/>
              <a:gd name="connsiteY92" fmla="*/ 5387547 h 6858000"/>
              <a:gd name="connsiteX93" fmla="*/ 6065933 w 6127519"/>
              <a:gd name="connsiteY93" fmla="*/ 5443002 h 6858000"/>
              <a:gd name="connsiteX94" fmla="*/ 6068640 w 6127519"/>
              <a:gd name="connsiteY94" fmla="*/ 5474503 h 6858000"/>
              <a:gd name="connsiteX95" fmla="*/ 6080922 w 6127519"/>
              <a:gd name="connsiteY95" fmla="*/ 5561070 h 6858000"/>
              <a:gd name="connsiteX96" fmla="*/ 6096949 w 6127519"/>
              <a:gd name="connsiteY96" fmla="*/ 5648179 h 6858000"/>
              <a:gd name="connsiteX97" fmla="*/ 6125703 w 6127519"/>
              <a:gd name="connsiteY97" fmla="*/ 5692894 h 6858000"/>
              <a:gd name="connsiteX98" fmla="*/ 6121353 w 6127519"/>
              <a:gd name="connsiteY98" fmla="*/ 5721725 h 6858000"/>
              <a:gd name="connsiteX99" fmla="*/ 6121607 w 6127519"/>
              <a:gd name="connsiteY99" fmla="*/ 5721959 h 6858000"/>
              <a:gd name="connsiteX100" fmla="*/ 6127024 w 6127519"/>
              <a:gd name="connsiteY100" fmla="*/ 5786902 h 6858000"/>
              <a:gd name="connsiteX101" fmla="*/ 6127519 w 6127519"/>
              <a:gd name="connsiteY101" fmla="*/ 5865775 h 6858000"/>
              <a:gd name="connsiteX102" fmla="*/ 6119217 w 6127519"/>
              <a:gd name="connsiteY102" fmla="*/ 5888542 h 6858000"/>
              <a:gd name="connsiteX103" fmla="*/ 6102493 w 6127519"/>
              <a:gd name="connsiteY103" fmla="*/ 5928602 h 6858000"/>
              <a:gd name="connsiteX104" fmla="*/ 6056863 w 6127519"/>
              <a:gd name="connsiteY104" fmla="*/ 6000643 h 6858000"/>
              <a:gd name="connsiteX105" fmla="*/ 6045436 w 6127519"/>
              <a:gd name="connsiteY105" fmla="*/ 6124480 h 6858000"/>
              <a:gd name="connsiteX106" fmla="*/ 6030489 w 6127519"/>
              <a:gd name="connsiteY106" fmla="*/ 6317666 h 6858000"/>
              <a:gd name="connsiteX107" fmla="*/ 6007492 w 6127519"/>
              <a:gd name="connsiteY107" fmla="*/ 6440818 h 6858000"/>
              <a:gd name="connsiteX108" fmla="*/ 6009467 w 6127519"/>
              <a:gd name="connsiteY108" fmla="*/ 6487076 h 6858000"/>
              <a:gd name="connsiteX109" fmla="*/ 5995064 w 6127519"/>
              <a:gd name="connsiteY109" fmla="*/ 6540791 h 6858000"/>
              <a:gd name="connsiteX110" fmla="*/ 6004510 w 6127519"/>
              <a:gd name="connsiteY110" fmla="*/ 6599256 h 6858000"/>
              <a:gd name="connsiteX111" fmla="*/ 5986207 w 6127519"/>
              <a:gd name="connsiteY111" fmla="*/ 6695855 h 6858000"/>
              <a:gd name="connsiteX112" fmla="*/ 5979428 w 6127519"/>
              <a:gd name="connsiteY112" fmla="*/ 6754678 h 6858000"/>
              <a:gd name="connsiteX113" fmla="*/ 5983398 w 6127519"/>
              <a:gd name="connsiteY113" fmla="*/ 6778641 h 6858000"/>
              <a:gd name="connsiteX114" fmla="*/ 5984543 w 6127519"/>
              <a:gd name="connsiteY114" fmla="*/ 6811016 h 6858000"/>
              <a:gd name="connsiteX115" fmla="*/ 5979671 w 6127519"/>
              <a:gd name="connsiteY115" fmla="*/ 6858000 h 6858000"/>
              <a:gd name="connsiteX116" fmla="*/ 0 w 6127519"/>
              <a:gd name="connsiteY116" fmla="*/ 6858000 h 6858000"/>
              <a:gd name="connsiteX117" fmla="*/ 0 w 6127519"/>
              <a:gd name="connsiteY11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04824 w 6127519"/>
              <a:gd name="connsiteY63" fmla="*/ 3785966 h 6858000"/>
              <a:gd name="connsiteX64" fmla="*/ 5768491 w 6127519"/>
              <a:gd name="connsiteY64" fmla="*/ 3914399 h 6858000"/>
              <a:gd name="connsiteX65" fmla="*/ 5793123 w 6127519"/>
              <a:gd name="connsiteY65" fmla="*/ 3969952 h 6858000"/>
              <a:gd name="connsiteX66" fmla="*/ 5808321 w 6127519"/>
              <a:gd name="connsiteY66" fmla="*/ 3988153 h 6858000"/>
              <a:gd name="connsiteX67" fmla="*/ 5825621 w 6127519"/>
              <a:gd name="connsiteY67" fmla="*/ 4015525 h 6858000"/>
              <a:gd name="connsiteX68" fmla="*/ 5860672 w 6127519"/>
              <a:gd name="connsiteY68" fmla="*/ 4061579 h 6858000"/>
              <a:gd name="connsiteX69" fmla="*/ 5872173 w 6127519"/>
              <a:gd name="connsiteY69" fmla="*/ 4088497 h 6858000"/>
              <a:gd name="connsiteX70" fmla="*/ 5894095 w 6127519"/>
              <a:gd name="connsiteY70" fmla="*/ 4128857 h 6858000"/>
              <a:gd name="connsiteX71" fmla="*/ 5903513 w 6127519"/>
              <a:gd name="connsiteY71" fmla="*/ 4187661 h 6858000"/>
              <a:gd name="connsiteX72" fmla="*/ 5917114 w 6127519"/>
              <a:gd name="connsiteY72" fmla="*/ 4213096 h 6858000"/>
              <a:gd name="connsiteX73" fmla="*/ 5924233 w 6127519"/>
              <a:gd name="connsiteY73" fmla="*/ 4242060 h 6858000"/>
              <a:gd name="connsiteX74" fmla="*/ 5928910 w 6127519"/>
              <a:gd name="connsiteY74" fmla="*/ 4300973 h 6858000"/>
              <a:gd name="connsiteX75" fmla="*/ 5939320 w 6127519"/>
              <a:gd name="connsiteY75" fmla="*/ 4340435 h 6858000"/>
              <a:gd name="connsiteX76" fmla="*/ 5946705 w 6127519"/>
              <a:gd name="connsiteY76" fmla="*/ 4428051 h 6858000"/>
              <a:gd name="connsiteX77" fmla="*/ 5949261 w 6127519"/>
              <a:gd name="connsiteY77" fmla="*/ 4449185 h 6858000"/>
              <a:gd name="connsiteX78" fmla="*/ 5968960 w 6127519"/>
              <a:gd name="connsiteY78" fmla="*/ 4482655 h 6858000"/>
              <a:gd name="connsiteX79" fmla="*/ 5980106 w 6127519"/>
              <a:gd name="connsiteY79" fmla="*/ 4585087 h 6858000"/>
              <a:gd name="connsiteX80" fmla="*/ 5998138 w 6127519"/>
              <a:gd name="connsiteY80" fmla="*/ 4697518 h 6858000"/>
              <a:gd name="connsiteX81" fmla="*/ 6007819 w 6127519"/>
              <a:gd name="connsiteY81" fmla="*/ 4858148 h 6858000"/>
              <a:gd name="connsiteX82" fmla="*/ 6007749 w 6127519"/>
              <a:gd name="connsiteY82" fmla="*/ 4964715 h 6858000"/>
              <a:gd name="connsiteX83" fmla="*/ 6005269 w 6127519"/>
              <a:gd name="connsiteY83" fmla="*/ 5150567 h 6858000"/>
              <a:gd name="connsiteX84" fmla="*/ 6001127 w 6127519"/>
              <a:gd name="connsiteY84" fmla="*/ 5164609 h 6858000"/>
              <a:gd name="connsiteX85" fmla="*/ 5998514 w 6127519"/>
              <a:gd name="connsiteY85" fmla="*/ 5189673 h 6858000"/>
              <a:gd name="connsiteX86" fmla="*/ 6018409 w 6127519"/>
              <a:gd name="connsiteY86" fmla="*/ 5227157 h 6858000"/>
              <a:gd name="connsiteX87" fmla="*/ 6036748 w 6127519"/>
              <a:gd name="connsiteY87" fmla="*/ 5322752 h 6858000"/>
              <a:gd name="connsiteX88" fmla="*/ 6036943 w 6127519"/>
              <a:gd name="connsiteY88" fmla="*/ 5329480 h 6858000"/>
              <a:gd name="connsiteX89" fmla="*/ 6037677 w 6127519"/>
              <a:gd name="connsiteY89" fmla="*/ 5354807 h 6858000"/>
              <a:gd name="connsiteX90" fmla="*/ 6039728 w 6127519"/>
              <a:gd name="connsiteY90" fmla="*/ 5359416 h 6858000"/>
              <a:gd name="connsiteX91" fmla="*/ 6053435 w 6127519"/>
              <a:gd name="connsiteY91" fmla="*/ 5387547 h 6858000"/>
              <a:gd name="connsiteX92" fmla="*/ 6065933 w 6127519"/>
              <a:gd name="connsiteY92" fmla="*/ 5443002 h 6858000"/>
              <a:gd name="connsiteX93" fmla="*/ 6068640 w 6127519"/>
              <a:gd name="connsiteY93" fmla="*/ 5474503 h 6858000"/>
              <a:gd name="connsiteX94" fmla="*/ 6080922 w 6127519"/>
              <a:gd name="connsiteY94" fmla="*/ 5561070 h 6858000"/>
              <a:gd name="connsiteX95" fmla="*/ 6096949 w 6127519"/>
              <a:gd name="connsiteY95" fmla="*/ 5648179 h 6858000"/>
              <a:gd name="connsiteX96" fmla="*/ 6125703 w 6127519"/>
              <a:gd name="connsiteY96" fmla="*/ 5692894 h 6858000"/>
              <a:gd name="connsiteX97" fmla="*/ 6121353 w 6127519"/>
              <a:gd name="connsiteY97" fmla="*/ 5721725 h 6858000"/>
              <a:gd name="connsiteX98" fmla="*/ 6121607 w 6127519"/>
              <a:gd name="connsiteY98" fmla="*/ 5721959 h 6858000"/>
              <a:gd name="connsiteX99" fmla="*/ 6127024 w 6127519"/>
              <a:gd name="connsiteY99" fmla="*/ 5786902 h 6858000"/>
              <a:gd name="connsiteX100" fmla="*/ 6127519 w 6127519"/>
              <a:gd name="connsiteY100" fmla="*/ 5865775 h 6858000"/>
              <a:gd name="connsiteX101" fmla="*/ 6119217 w 6127519"/>
              <a:gd name="connsiteY101" fmla="*/ 5888542 h 6858000"/>
              <a:gd name="connsiteX102" fmla="*/ 6102493 w 6127519"/>
              <a:gd name="connsiteY102" fmla="*/ 5928602 h 6858000"/>
              <a:gd name="connsiteX103" fmla="*/ 6056863 w 6127519"/>
              <a:gd name="connsiteY103" fmla="*/ 6000643 h 6858000"/>
              <a:gd name="connsiteX104" fmla="*/ 6045436 w 6127519"/>
              <a:gd name="connsiteY104" fmla="*/ 6124480 h 6858000"/>
              <a:gd name="connsiteX105" fmla="*/ 6030489 w 6127519"/>
              <a:gd name="connsiteY105" fmla="*/ 6317666 h 6858000"/>
              <a:gd name="connsiteX106" fmla="*/ 6007492 w 6127519"/>
              <a:gd name="connsiteY106" fmla="*/ 6440818 h 6858000"/>
              <a:gd name="connsiteX107" fmla="*/ 6009467 w 6127519"/>
              <a:gd name="connsiteY107" fmla="*/ 6487076 h 6858000"/>
              <a:gd name="connsiteX108" fmla="*/ 5995064 w 6127519"/>
              <a:gd name="connsiteY108" fmla="*/ 6540791 h 6858000"/>
              <a:gd name="connsiteX109" fmla="*/ 6004510 w 6127519"/>
              <a:gd name="connsiteY109" fmla="*/ 6599256 h 6858000"/>
              <a:gd name="connsiteX110" fmla="*/ 5986207 w 6127519"/>
              <a:gd name="connsiteY110" fmla="*/ 6695855 h 6858000"/>
              <a:gd name="connsiteX111" fmla="*/ 5979428 w 6127519"/>
              <a:gd name="connsiteY111" fmla="*/ 6754678 h 6858000"/>
              <a:gd name="connsiteX112" fmla="*/ 5983398 w 6127519"/>
              <a:gd name="connsiteY112" fmla="*/ 6778641 h 6858000"/>
              <a:gd name="connsiteX113" fmla="*/ 5984543 w 6127519"/>
              <a:gd name="connsiteY113" fmla="*/ 6811016 h 6858000"/>
              <a:gd name="connsiteX114" fmla="*/ 5979671 w 6127519"/>
              <a:gd name="connsiteY114" fmla="*/ 6858000 h 6858000"/>
              <a:gd name="connsiteX115" fmla="*/ 0 w 6127519"/>
              <a:gd name="connsiteY115" fmla="*/ 6858000 h 6858000"/>
              <a:gd name="connsiteX116" fmla="*/ 0 w 6127519"/>
              <a:gd name="connsiteY11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699203 w 6127519"/>
              <a:gd name="connsiteY62" fmla="*/ 3775823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66839 w 6127519"/>
              <a:gd name="connsiteY50" fmla="*/ 3345295 h 6858000"/>
              <a:gd name="connsiteX51" fmla="*/ 5589758 w 6127519"/>
              <a:gd name="connsiteY51" fmla="*/ 3506453 h 6858000"/>
              <a:gd name="connsiteX52" fmla="*/ 5596144 w 6127519"/>
              <a:gd name="connsiteY52" fmla="*/ 3534624 h 6858000"/>
              <a:gd name="connsiteX53" fmla="*/ 5597750 w 6127519"/>
              <a:gd name="connsiteY53" fmla="*/ 3534129 h 6858000"/>
              <a:gd name="connsiteX54" fmla="*/ 5599700 w 6127519"/>
              <a:gd name="connsiteY54" fmla="*/ 3547221 h 6858000"/>
              <a:gd name="connsiteX55" fmla="*/ 5615031 w 6127519"/>
              <a:gd name="connsiteY55" fmla="*/ 3557482 h 6858000"/>
              <a:gd name="connsiteX56" fmla="*/ 5618377 w 6127519"/>
              <a:gd name="connsiteY56" fmla="*/ 3588431 h 6858000"/>
              <a:gd name="connsiteX57" fmla="*/ 5612155 w 6127519"/>
              <a:gd name="connsiteY57" fmla="*/ 3589869 h 6858000"/>
              <a:gd name="connsiteX58" fmla="*/ 5620843 w 6127519"/>
              <a:gd name="connsiteY58" fmla="*/ 3606745 h 6858000"/>
              <a:gd name="connsiteX59" fmla="*/ 5655472 w 6127519"/>
              <a:gd name="connsiteY59" fmla="*/ 3678877 h 6858000"/>
              <a:gd name="connsiteX60" fmla="*/ 5683015 w 6127519"/>
              <a:gd name="connsiteY60" fmla="*/ 3762025 h 6858000"/>
              <a:gd name="connsiteX61" fmla="*/ 5696643 w 6127519"/>
              <a:gd name="connsiteY61" fmla="*/ 3773888 h 6858000"/>
              <a:gd name="connsiteX62" fmla="*/ 5707995 w 6127519"/>
              <a:gd name="connsiteY62" fmla="*/ 3781685 h 6858000"/>
              <a:gd name="connsiteX63" fmla="*/ 5768491 w 6127519"/>
              <a:gd name="connsiteY63" fmla="*/ 3914399 h 6858000"/>
              <a:gd name="connsiteX64" fmla="*/ 5793123 w 6127519"/>
              <a:gd name="connsiteY64" fmla="*/ 3969952 h 6858000"/>
              <a:gd name="connsiteX65" fmla="*/ 5808321 w 6127519"/>
              <a:gd name="connsiteY65" fmla="*/ 3988153 h 6858000"/>
              <a:gd name="connsiteX66" fmla="*/ 5825621 w 6127519"/>
              <a:gd name="connsiteY66" fmla="*/ 4015525 h 6858000"/>
              <a:gd name="connsiteX67" fmla="*/ 5860672 w 6127519"/>
              <a:gd name="connsiteY67" fmla="*/ 4061579 h 6858000"/>
              <a:gd name="connsiteX68" fmla="*/ 5872173 w 6127519"/>
              <a:gd name="connsiteY68" fmla="*/ 4088497 h 6858000"/>
              <a:gd name="connsiteX69" fmla="*/ 5894095 w 6127519"/>
              <a:gd name="connsiteY69" fmla="*/ 4128857 h 6858000"/>
              <a:gd name="connsiteX70" fmla="*/ 5903513 w 6127519"/>
              <a:gd name="connsiteY70" fmla="*/ 4187661 h 6858000"/>
              <a:gd name="connsiteX71" fmla="*/ 5917114 w 6127519"/>
              <a:gd name="connsiteY71" fmla="*/ 4213096 h 6858000"/>
              <a:gd name="connsiteX72" fmla="*/ 5924233 w 6127519"/>
              <a:gd name="connsiteY72" fmla="*/ 4242060 h 6858000"/>
              <a:gd name="connsiteX73" fmla="*/ 5928910 w 6127519"/>
              <a:gd name="connsiteY73" fmla="*/ 4300973 h 6858000"/>
              <a:gd name="connsiteX74" fmla="*/ 5939320 w 6127519"/>
              <a:gd name="connsiteY74" fmla="*/ 4340435 h 6858000"/>
              <a:gd name="connsiteX75" fmla="*/ 5946705 w 6127519"/>
              <a:gd name="connsiteY75" fmla="*/ 4428051 h 6858000"/>
              <a:gd name="connsiteX76" fmla="*/ 5949261 w 6127519"/>
              <a:gd name="connsiteY76" fmla="*/ 4449185 h 6858000"/>
              <a:gd name="connsiteX77" fmla="*/ 5968960 w 6127519"/>
              <a:gd name="connsiteY77" fmla="*/ 4482655 h 6858000"/>
              <a:gd name="connsiteX78" fmla="*/ 5980106 w 6127519"/>
              <a:gd name="connsiteY78" fmla="*/ 4585087 h 6858000"/>
              <a:gd name="connsiteX79" fmla="*/ 5998138 w 6127519"/>
              <a:gd name="connsiteY79" fmla="*/ 4697518 h 6858000"/>
              <a:gd name="connsiteX80" fmla="*/ 6007819 w 6127519"/>
              <a:gd name="connsiteY80" fmla="*/ 4858148 h 6858000"/>
              <a:gd name="connsiteX81" fmla="*/ 6007749 w 6127519"/>
              <a:gd name="connsiteY81" fmla="*/ 4964715 h 6858000"/>
              <a:gd name="connsiteX82" fmla="*/ 6005269 w 6127519"/>
              <a:gd name="connsiteY82" fmla="*/ 5150567 h 6858000"/>
              <a:gd name="connsiteX83" fmla="*/ 6001127 w 6127519"/>
              <a:gd name="connsiteY83" fmla="*/ 5164609 h 6858000"/>
              <a:gd name="connsiteX84" fmla="*/ 5998514 w 6127519"/>
              <a:gd name="connsiteY84" fmla="*/ 5189673 h 6858000"/>
              <a:gd name="connsiteX85" fmla="*/ 6018409 w 6127519"/>
              <a:gd name="connsiteY85" fmla="*/ 5227157 h 6858000"/>
              <a:gd name="connsiteX86" fmla="*/ 6036748 w 6127519"/>
              <a:gd name="connsiteY86" fmla="*/ 5322752 h 6858000"/>
              <a:gd name="connsiteX87" fmla="*/ 6036943 w 6127519"/>
              <a:gd name="connsiteY87" fmla="*/ 5329480 h 6858000"/>
              <a:gd name="connsiteX88" fmla="*/ 6037677 w 6127519"/>
              <a:gd name="connsiteY88" fmla="*/ 5354807 h 6858000"/>
              <a:gd name="connsiteX89" fmla="*/ 6039728 w 6127519"/>
              <a:gd name="connsiteY89" fmla="*/ 5359416 h 6858000"/>
              <a:gd name="connsiteX90" fmla="*/ 6053435 w 6127519"/>
              <a:gd name="connsiteY90" fmla="*/ 5387547 h 6858000"/>
              <a:gd name="connsiteX91" fmla="*/ 6065933 w 6127519"/>
              <a:gd name="connsiteY91" fmla="*/ 5443002 h 6858000"/>
              <a:gd name="connsiteX92" fmla="*/ 6068640 w 6127519"/>
              <a:gd name="connsiteY92" fmla="*/ 5474503 h 6858000"/>
              <a:gd name="connsiteX93" fmla="*/ 6080922 w 6127519"/>
              <a:gd name="connsiteY93" fmla="*/ 5561070 h 6858000"/>
              <a:gd name="connsiteX94" fmla="*/ 6096949 w 6127519"/>
              <a:gd name="connsiteY94" fmla="*/ 5648179 h 6858000"/>
              <a:gd name="connsiteX95" fmla="*/ 6125703 w 6127519"/>
              <a:gd name="connsiteY95" fmla="*/ 5692894 h 6858000"/>
              <a:gd name="connsiteX96" fmla="*/ 6121353 w 6127519"/>
              <a:gd name="connsiteY96" fmla="*/ 5721725 h 6858000"/>
              <a:gd name="connsiteX97" fmla="*/ 6121607 w 6127519"/>
              <a:gd name="connsiteY97" fmla="*/ 5721959 h 6858000"/>
              <a:gd name="connsiteX98" fmla="*/ 6127024 w 6127519"/>
              <a:gd name="connsiteY98" fmla="*/ 5786902 h 6858000"/>
              <a:gd name="connsiteX99" fmla="*/ 6127519 w 6127519"/>
              <a:gd name="connsiteY99" fmla="*/ 5865775 h 6858000"/>
              <a:gd name="connsiteX100" fmla="*/ 6119217 w 6127519"/>
              <a:gd name="connsiteY100" fmla="*/ 5888542 h 6858000"/>
              <a:gd name="connsiteX101" fmla="*/ 6102493 w 6127519"/>
              <a:gd name="connsiteY101" fmla="*/ 5928602 h 6858000"/>
              <a:gd name="connsiteX102" fmla="*/ 6056863 w 6127519"/>
              <a:gd name="connsiteY102" fmla="*/ 6000643 h 6858000"/>
              <a:gd name="connsiteX103" fmla="*/ 6045436 w 6127519"/>
              <a:gd name="connsiteY103" fmla="*/ 6124480 h 6858000"/>
              <a:gd name="connsiteX104" fmla="*/ 6030489 w 6127519"/>
              <a:gd name="connsiteY104" fmla="*/ 6317666 h 6858000"/>
              <a:gd name="connsiteX105" fmla="*/ 6007492 w 6127519"/>
              <a:gd name="connsiteY105" fmla="*/ 6440818 h 6858000"/>
              <a:gd name="connsiteX106" fmla="*/ 6009467 w 6127519"/>
              <a:gd name="connsiteY106" fmla="*/ 6487076 h 6858000"/>
              <a:gd name="connsiteX107" fmla="*/ 5995064 w 6127519"/>
              <a:gd name="connsiteY107" fmla="*/ 6540791 h 6858000"/>
              <a:gd name="connsiteX108" fmla="*/ 6004510 w 6127519"/>
              <a:gd name="connsiteY108" fmla="*/ 6599256 h 6858000"/>
              <a:gd name="connsiteX109" fmla="*/ 5986207 w 6127519"/>
              <a:gd name="connsiteY109" fmla="*/ 6695855 h 6858000"/>
              <a:gd name="connsiteX110" fmla="*/ 5979428 w 6127519"/>
              <a:gd name="connsiteY110" fmla="*/ 6754678 h 6858000"/>
              <a:gd name="connsiteX111" fmla="*/ 5983398 w 6127519"/>
              <a:gd name="connsiteY111" fmla="*/ 6778641 h 6858000"/>
              <a:gd name="connsiteX112" fmla="*/ 5984543 w 6127519"/>
              <a:gd name="connsiteY112" fmla="*/ 6811016 h 6858000"/>
              <a:gd name="connsiteX113" fmla="*/ 5979671 w 6127519"/>
              <a:gd name="connsiteY113" fmla="*/ 6858000 h 6858000"/>
              <a:gd name="connsiteX114" fmla="*/ 0 w 6127519"/>
              <a:gd name="connsiteY114" fmla="*/ 6858000 h 6858000"/>
              <a:gd name="connsiteX115" fmla="*/ 0 w 6127519"/>
              <a:gd name="connsiteY115"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506453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045 w 6127519"/>
              <a:gd name="connsiteY46" fmla="*/ 2984371 h 6858000"/>
              <a:gd name="connsiteX47" fmla="*/ 5482415 w 6127519"/>
              <a:gd name="connsiteY47" fmla="*/ 3004079 h 6858000"/>
              <a:gd name="connsiteX48" fmla="*/ 5503944 w 6127519"/>
              <a:gd name="connsiteY48" fmla="*/ 3123335 h 6858000"/>
              <a:gd name="connsiteX49" fmla="*/ 5516007 w 6127519"/>
              <a:gd name="connsiteY49" fmla="*/ 3258473 h 6858000"/>
              <a:gd name="connsiteX50" fmla="*/ 5589758 w 6127519"/>
              <a:gd name="connsiteY50" fmla="*/ 3453699 h 6858000"/>
              <a:gd name="connsiteX51" fmla="*/ 5596144 w 6127519"/>
              <a:gd name="connsiteY51" fmla="*/ 3534624 h 6858000"/>
              <a:gd name="connsiteX52" fmla="*/ 5597750 w 6127519"/>
              <a:gd name="connsiteY52" fmla="*/ 3534129 h 6858000"/>
              <a:gd name="connsiteX53" fmla="*/ 5599700 w 6127519"/>
              <a:gd name="connsiteY53" fmla="*/ 3547221 h 6858000"/>
              <a:gd name="connsiteX54" fmla="*/ 5615031 w 6127519"/>
              <a:gd name="connsiteY54" fmla="*/ 3557482 h 6858000"/>
              <a:gd name="connsiteX55" fmla="*/ 5618377 w 6127519"/>
              <a:gd name="connsiteY55" fmla="*/ 3588431 h 6858000"/>
              <a:gd name="connsiteX56" fmla="*/ 5612155 w 6127519"/>
              <a:gd name="connsiteY56" fmla="*/ 3589869 h 6858000"/>
              <a:gd name="connsiteX57" fmla="*/ 5620843 w 6127519"/>
              <a:gd name="connsiteY57" fmla="*/ 3606745 h 6858000"/>
              <a:gd name="connsiteX58" fmla="*/ 5655472 w 6127519"/>
              <a:gd name="connsiteY58" fmla="*/ 3678877 h 6858000"/>
              <a:gd name="connsiteX59" fmla="*/ 5683015 w 6127519"/>
              <a:gd name="connsiteY59" fmla="*/ 3762025 h 6858000"/>
              <a:gd name="connsiteX60" fmla="*/ 5696643 w 6127519"/>
              <a:gd name="connsiteY60" fmla="*/ 3773888 h 6858000"/>
              <a:gd name="connsiteX61" fmla="*/ 5707995 w 6127519"/>
              <a:gd name="connsiteY61" fmla="*/ 3781685 h 6858000"/>
              <a:gd name="connsiteX62" fmla="*/ 5768491 w 6127519"/>
              <a:gd name="connsiteY62" fmla="*/ 3914399 h 6858000"/>
              <a:gd name="connsiteX63" fmla="*/ 5793123 w 6127519"/>
              <a:gd name="connsiteY63" fmla="*/ 3969952 h 6858000"/>
              <a:gd name="connsiteX64" fmla="*/ 5808321 w 6127519"/>
              <a:gd name="connsiteY64" fmla="*/ 3988153 h 6858000"/>
              <a:gd name="connsiteX65" fmla="*/ 5825621 w 6127519"/>
              <a:gd name="connsiteY65" fmla="*/ 4015525 h 6858000"/>
              <a:gd name="connsiteX66" fmla="*/ 5860672 w 6127519"/>
              <a:gd name="connsiteY66" fmla="*/ 4061579 h 6858000"/>
              <a:gd name="connsiteX67" fmla="*/ 5872173 w 6127519"/>
              <a:gd name="connsiteY67" fmla="*/ 4088497 h 6858000"/>
              <a:gd name="connsiteX68" fmla="*/ 5894095 w 6127519"/>
              <a:gd name="connsiteY68" fmla="*/ 4128857 h 6858000"/>
              <a:gd name="connsiteX69" fmla="*/ 5903513 w 6127519"/>
              <a:gd name="connsiteY69" fmla="*/ 4187661 h 6858000"/>
              <a:gd name="connsiteX70" fmla="*/ 5917114 w 6127519"/>
              <a:gd name="connsiteY70" fmla="*/ 4213096 h 6858000"/>
              <a:gd name="connsiteX71" fmla="*/ 5924233 w 6127519"/>
              <a:gd name="connsiteY71" fmla="*/ 4242060 h 6858000"/>
              <a:gd name="connsiteX72" fmla="*/ 5928910 w 6127519"/>
              <a:gd name="connsiteY72" fmla="*/ 4300973 h 6858000"/>
              <a:gd name="connsiteX73" fmla="*/ 5939320 w 6127519"/>
              <a:gd name="connsiteY73" fmla="*/ 4340435 h 6858000"/>
              <a:gd name="connsiteX74" fmla="*/ 5946705 w 6127519"/>
              <a:gd name="connsiteY74" fmla="*/ 4428051 h 6858000"/>
              <a:gd name="connsiteX75" fmla="*/ 5949261 w 6127519"/>
              <a:gd name="connsiteY75" fmla="*/ 4449185 h 6858000"/>
              <a:gd name="connsiteX76" fmla="*/ 5968960 w 6127519"/>
              <a:gd name="connsiteY76" fmla="*/ 4482655 h 6858000"/>
              <a:gd name="connsiteX77" fmla="*/ 5980106 w 6127519"/>
              <a:gd name="connsiteY77" fmla="*/ 4585087 h 6858000"/>
              <a:gd name="connsiteX78" fmla="*/ 5998138 w 6127519"/>
              <a:gd name="connsiteY78" fmla="*/ 4697518 h 6858000"/>
              <a:gd name="connsiteX79" fmla="*/ 6007819 w 6127519"/>
              <a:gd name="connsiteY79" fmla="*/ 4858148 h 6858000"/>
              <a:gd name="connsiteX80" fmla="*/ 6007749 w 6127519"/>
              <a:gd name="connsiteY80" fmla="*/ 4964715 h 6858000"/>
              <a:gd name="connsiteX81" fmla="*/ 6005269 w 6127519"/>
              <a:gd name="connsiteY81" fmla="*/ 5150567 h 6858000"/>
              <a:gd name="connsiteX82" fmla="*/ 6001127 w 6127519"/>
              <a:gd name="connsiteY82" fmla="*/ 5164609 h 6858000"/>
              <a:gd name="connsiteX83" fmla="*/ 5998514 w 6127519"/>
              <a:gd name="connsiteY83" fmla="*/ 5189673 h 6858000"/>
              <a:gd name="connsiteX84" fmla="*/ 6018409 w 6127519"/>
              <a:gd name="connsiteY84" fmla="*/ 5227157 h 6858000"/>
              <a:gd name="connsiteX85" fmla="*/ 6036748 w 6127519"/>
              <a:gd name="connsiteY85" fmla="*/ 5322752 h 6858000"/>
              <a:gd name="connsiteX86" fmla="*/ 6036943 w 6127519"/>
              <a:gd name="connsiteY86" fmla="*/ 5329480 h 6858000"/>
              <a:gd name="connsiteX87" fmla="*/ 6037677 w 6127519"/>
              <a:gd name="connsiteY87" fmla="*/ 5354807 h 6858000"/>
              <a:gd name="connsiteX88" fmla="*/ 6039728 w 6127519"/>
              <a:gd name="connsiteY88" fmla="*/ 5359416 h 6858000"/>
              <a:gd name="connsiteX89" fmla="*/ 6053435 w 6127519"/>
              <a:gd name="connsiteY89" fmla="*/ 5387547 h 6858000"/>
              <a:gd name="connsiteX90" fmla="*/ 6065933 w 6127519"/>
              <a:gd name="connsiteY90" fmla="*/ 5443002 h 6858000"/>
              <a:gd name="connsiteX91" fmla="*/ 6068640 w 6127519"/>
              <a:gd name="connsiteY91" fmla="*/ 5474503 h 6858000"/>
              <a:gd name="connsiteX92" fmla="*/ 6080922 w 6127519"/>
              <a:gd name="connsiteY92" fmla="*/ 5561070 h 6858000"/>
              <a:gd name="connsiteX93" fmla="*/ 6096949 w 6127519"/>
              <a:gd name="connsiteY93" fmla="*/ 5648179 h 6858000"/>
              <a:gd name="connsiteX94" fmla="*/ 6125703 w 6127519"/>
              <a:gd name="connsiteY94" fmla="*/ 5692894 h 6858000"/>
              <a:gd name="connsiteX95" fmla="*/ 6121353 w 6127519"/>
              <a:gd name="connsiteY95" fmla="*/ 5721725 h 6858000"/>
              <a:gd name="connsiteX96" fmla="*/ 6121607 w 6127519"/>
              <a:gd name="connsiteY96" fmla="*/ 5721959 h 6858000"/>
              <a:gd name="connsiteX97" fmla="*/ 6127024 w 6127519"/>
              <a:gd name="connsiteY97" fmla="*/ 5786902 h 6858000"/>
              <a:gd name="connsiteX98" fmla="*/ 6127519 w 6127519"/>
              <a:gd name="connsiteY98" fmla="*/ 5865775 h 6858000"/>
              <a:gd name="connsiteX99" fmla="*/ 6119217 w 6127519"/>
              <a:gd name="connsiteY99" fmla="*/ 5888542 h 6858000"/>
              <a:gd name="connsiteX100" fmla="*/ 6102493 w 6127519"/>
              <a:gd name="connsiteY100" fmla="*/ 5928602 h 6858000"/>
              <a:gd name="connsiteX101" fmla="*/ 6056863 w 6127519"/>
              <a:gd name="connsiteY101" fmla="*/ 6000643 h 6858000"/>
              <a:gd name="connsiteX102" fmla="*/ 6045436 w 6127519"/>
              <a:gd name="connsiteY102" fmla="*/ 6124480 h 6858000"/>
              <a:gd name="connsiteX103" fmla="*/ 6030489 w 6127519"/>
              <a:gd name="connsiteY103" fmla="*/ 6317666 h 6858000"/>
              <a:gd name="connsiteX104" fmla="*/ 6007492 w 6127519"/>
              <a:gd name="connsiteY104" fmla="*/ 6440818 h 6858000"/>
              <a:gd name="connsiteX105" fmla="*/ 6009467 w 6127519"/>
              <a:gd name="connsiteY105" fmla="*/ 6487076 h 6858000"/>
              <a:gd name="connsiteX106" fmla="*/ 5995064 w 6127519"/>
              <a:gd name="connsiteY106" fmla="*/ 6540791 h 6858000"/>
              <a:gd name="connsiteX107" fmla="*/ 6004510 w 6127519"/>
              <a:gd name="connsiteY107" fmla="*/ 6599256 h 6858000"/>
              <a:gd name="connsiteX108" fmla="*/ 5986207 w 6127519"/>
              <a:gd name="connsiteY108" fmla="*/ 6695855 h 6858000"/>
              <a:gd name="connsiteX109" fmla="*/ 5979428 w 6127519"/>
              <a:gd name="connsiteY109" fmla="*/ 6754678 h 6858000"/>
              <a:gd name="connsiteX110" fmla="*/ 5983398 w 6127519"/>
              <a:gd name="connsiteY110" fmla="*/ 6778641 h 6858000"/>
              <a:gd name="connsiteX111" fmla="*/ 5984543 w 6127519"/>
              <a:gd name="connsiteY111" fmla="*/ 6811016 h 6858000"/>
              <a:gd name="connsiteX112" fmla="*/ 5979671 w 6127519"/>
              <a:gd name="connsiteY112" fmla="*/ 6858000 h 6858000"/>
              <a:gd name="connsiteX113" fmla="*/ 0 w 6127519"/>
              <a:gd name="connsiteY113" fmla="*/ 6858000 h 6858000"/>
              <a:gd name="connsiteX114" fmla="*/ 0 w 6127519"/>
              <a:gd name="connsiteY114"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16439 w 6127519"/>
              <a:gd name="connsiteY42" fmla="*/ 2805666 h 6858000"/>
              <a:gd name="connsiteX43" fmla="*/ 5457023 w 6127519"/>
              <a:gd name="connsiteY43" fmla="*/ 2858292 h 6858000"/>
              <a:gd name="connsiteX44" fmla="*/ 5479298 w 6127519"/>
              <a:gd name="connsiteY44" fmla="*/ 2947791 h 6858000"/>
              <a:gd name="connsiteX45" fmla="*/ 5481770 w 6127519"/>
              <a:gd name="connsiteY45" fmla="*/ 2951352 h 6858000"/>
              <a:gd name="connsiteX46" fmla="*/ 5482415 w 6127519"/>
              <a:gd name="connsiteY46" fmla="*/ 3004079 h 6858000"/>
              <a:gd name="connsiteX47" fmla="*/ 5503944 w 6127519"/>
              <a:gd name="connsiteY47" fmla="*/ 3123335 h 6858000"/>
              <a:gd name="connsiteX48" fmla="*/ 5516007 w 6127519"/>
              <a:gd name="connsiteY48" fmla="*/ 3258473 h 6858000"/>
              <a:gd name="connsiteX49" fmla="*/ 5589758 w 6127519"/>
              <a:gd name="connsiteY49" fmla="*/ 3453699 h 6858000"/>
              <a:gd name="connsiteX50" fmla="*/ 5596144 w 6127519"/>
              <a:gd name="connsiteY50" fmla="*/ 3534624 h 6858000"/>
              <a:gd name="connsiteX51" fmla="*/ 5597750 w 6127519"/>
              <a:gd name="connsiteY51" fmla="*/ 3534129 h 6858000"/>
              <a:gd name="connsiteX52" fmla="*/ 5599700 w 6127519"/>
              <a:gd name="connsiteY52" fmla="*/ 3547221 h 6858000"/>
              <a:gd name="connsiteX53" fmla="*/ 5615031 w 6127519"/>
              <a:gd name="connsiteY53" fmla="*/ 3557482 h 6858000"/>
              <a:gd name="connsiteX54" fmla="*/ 5618377 w 6127519"/>
              <a:gd name="connsiteY54" fmla="*/ 3588431 h 6858000"/>
              <a:gd name="connsiteX55" fmla="*/ 5612155 w 6127519"/>
              <a:gd name="connsiteY55" fmla="*/ 3589869 h 6858000"/>
              <a:gd name="connsiteX56" fmla="*/ 5620843 w 6127519"/>
              <a:gd name="connsiteY56" fmla="*/ 3606745 h 6858000"/>
              <a:gd name="connsiteX57" fmla="*/ 5655472 w 6127519"/>
              <a:gd name="connsiteY57" fmla="*/ 3678877 h 6858000"/>
              <a:gd name="connsiteX58" fmla="*/ 5683015 w 6127519"/>
              <a:gd name="connsiteY58" fmla="*/ 3762025 h 6858000"/>
              <a:gd name="connsiteX59" fmla="*/ 5696643 w 6127519"/>
              <a:gd name="connsiteY59" fmla="*/ 3773888 h 6858000"/>
              <a:gd name="connsiteX60" fmla="*/ 5707995 w 6127519"/>
              <a:gd name="connsiteY60" fmla="*/ 3781685 h 6858000"/>
              <a:gd name="connsiteX61" fmla="*/ 5768491 w 6127519"/>
              <a:gd name="connsiteY61" fmla="*/ 3914399 h 6858000"/>
              <a:gd name="connsiteX62" fmla="*/ 5793123 w 6127519"/>
              <a:gd name="connsiteY62" fmla="*/ 3969952 h 6858000"/>
              <a:gd name="connsiteX63" fmla="*/ 5808321 w 6127519"/>
              <a:gd name="connsiteY63" fmla="*/ 3988153 h 6858000"/>
              <a:gd name="connsiteX64" fmla="*/ 5825621 w 6127519"/>
              <a:gd name="connsiteY64" fmla="*/ 4015525 h 6858000"/>
              <a:gd name="connsiteX65" fmla="*/ 5860672 w 6127519"/>
              <a:gd name="connsiteY65" fmla="*/ 4061579 h 6858000"/>
              <a:gd name="connsiteX66" fmla="*/ 5872173 w 6127519"/>
              <a:gd name="connsiteY66" fmla="*/ 4088497 h 6858000"/>
              <a:gd name="connsiteX67" fmla="*/ 5894095 w 6127519"/>
              <a:gd name="connsiteY67" fmla="*/ 4128857 h 6858000"/>
              <a:gd name="connsiteX68" fmla="*/ 5903513 w 6127519"/>
              <a:gd name="connsiteY68" fmla="*/ 4187661 h 6858000"/>
              <a:gd name="connsiteX69" fmla="*/ 5917114 w 6127519"/>
              <a:gd name="connsiteY69" fmla="*/ 4213096 h 6858000"/>
              <a:gd name="connsiteX70" fmla="*/ 5924233 w 6127519"/>
              <a:gd name="connsiteY70" fmla="*/ 4242060 h 6858000"/>
              <a:gd name="connsiteX71" fmla="*/ 5928910 w 6127519"/>
              <a:gd name="connsiteY71" fmla="*/ 4300973 h 6858000"/>
              <a:gd name="connsiteX72" fmla="*/ 5939320 w 6127519"/>
              <a:gd name="connsiteY72" fmla="*/ 4340435 h 6858000"/>
              <a:gd name="connsiteX73" fmla="*/ 5946705 w 6127519"/>
              <a:gd name="connsiteY73" fmla="*/ 4428051 h 6858000"/>
              <a:gd name="connsiteX74" fmla="*/ 5949261 w 6127519"/>
              <a:gd name="connsiteY74" fmla="*/ 4449185 h 6858000"/>
              <a:gd name="connsiteX75" fmla="*/ 5968960 w 6127519"/>
              <a:gd name="connsiteY75" fmla="*/ 4482655 h 6858000"/>
              <a:gd name="connsiteX76" fmla="*/ 5980106 w 6127519"/>
              <a:gd name="connsiteY76" fmla="*/ 4585087 h 6858000"/>
              <a:gd name="connsiteX77" fmla="*/ 5998138 w 6127519"/>
              <a:gd name="connsiteY77" fmla="*/ 4697518 h 6858000"/>
              <a:gd name="connsiteX78" fmla="*/ 6007819 w 6127519"/>
              <a:gd name="connsiteY78" fmla="*/ 4858148 h 6858000"/>
              <a:gd name="connsiteX79" fmla="*/ 6007749 w 6127519"/>
              <a:gd name="connsiteY79" fmla="*/ 4964715 h 6858000"/>
              <a:gd name="connsiteX80" fmla="*/ 6005269 w 6127519"/>
              <a:gd name="connsiteY80" fmla="*/ 5150567 h 6858000"/>
              <a:gd name="connsiteX81" fmla="*/ 6001127 w 6127519"/>
              <a:gd name="connsiteY81" fmla="*/ 5164609 h 6858000"/>
              <a:gd name="connsiteX82" fmla="*/ 5998514 w 6127519"/>
              <a:gd name="connsiteY82" fmla="*/ 5189673 h 6858000"/>
              <a:gd name="connsiteX83" fmla="*/ 6018409 w 6127519"/>
              <a:gd name="connsiteY83" fmla="*/ 5227157 h 6858000"/>
              <a:gd name="connsiteX84" fmla="*/ 6036748 w 6127519"/>
              <a:gd name="connsiteY84" fmla="*/ 5322752 h 6858000"/>
              <a:gd name="connsiteX85" fmla="*/ 6036943 w 6127519"/>
              <a:gd name="connsiteY85" fmla="*/ 5329480 h 6858000"/>
              <a:gd name="connsiteX86" fmla="*/ 6037677 w 6127519"/>
              <a:gd name="connsiteY86" fmla="*/ 5354807 h 6858000"/>
              <a:gd name="connsiteX87" fmla="*/ 6039728 w 6127519"/>
              <a:gd name="connsiteY87" fmla="*/ 5359416 h 6858000"/>
              <a:gd name="connsiteX88" fmla="*/ 6053435 w 6127519"/>
              <a:gd name="connsiteY88" fmla="*/ 5387547 h 6858000"/>
              <a:gd name="connsiteX89" fmla="*/ 6065933 w 6127519"/>
              <a:gd name="connsiteY89" fmla="*/ 5443002 h 6858000"/>
              <a:gd name="connsiteX90" fmla="*/ 6068640 w 6127519"/>
              <a:gd name="connsiteY90" fmla="*/ 5474503 h 6858000"/>
              <a:gd name="connsiteX91" fmla="*/ 6080922 w 6127519"/>
              <a:gd name="connsiteY91" fmla="*/ 5561070 h 6858000"/>
              <a:gd name="connsiteX92" fmla="*/ 6096949 w 6127519"/>
              <a:gd name="connsiteY92" fmla="*/ 5648179 h 6858000"/>
              <a:gd name="connsiteX93" fmla="*/ 6125703 w 6127519"/>
              <a:gd name="connsiteY93" fmla="*/ 5692894 h 6858000"/>
              <a:gd name="connsiteX94" fmla="*/ 6121353 w 6127519"/>
              <a:gd name="connsiteY94" fmla="*/ 5721725 h 6858000"/>
              <a:gd name="connsiteX95" fmla="*/ 6121607 w 6127519"/>
              <a:gd name="connsiteY95" fmla="*/ 5721959 h 6858000"/>
              <a:gd name="connsiteX96" fmla="*/ 6127024 w 6127519"/>
              <a:gd name="connsiteY96" fmla="*/ 5786902 h 6858000"/>
              <a:gd name="connsiteX97" fmla="*/ 6127519 w 6127519"/>
              <a:gd name="connsiteY97" fmla="*/ 5865775 h 6858000"/>
              <a:gd name="connsiteX98" fmla="*/ 6119217 w 6127519"/>
              <a:gd name="connsiteY98" fmla="*/ 5888542 h 6858000"/>
              <a:gd name="connsiteX99" fmla="*/ 6102493 w 6127519"/>
              <a:gd name="connsiteY99" fmla="*/ 5928602 h 6858000"/>
              <a:gd name="connsiteX100" fmla="*/ 6056863 w 6127519"/>
              <a:gd name="connsiteY100" fmla="*/ 6000643 h 6858000"/>
              <a:gd name="connsiteX101" fmla="*/ 6045436 w 6127519"/>
              <a:gd name="connsiteY101" fmla="*/ 6124480 h 6858000"/>
              <a:gd name="connsiteX102" fmla="*/ 6030489 w 6127519"/>
              <a:gd name="connsiteY102" fmla="*/ 6317666 h 6858000"/>
              <a:gd name="connsiteX103" fmla="*/ 6007492 w 6127519"/>
              <a:gd name="connsiteY103" fmla="*/ 6440818 h 6858000"/>
              <a:gd name="connsiteX104" fmla="*/ 6009467 w 6127519"/>
              <a:gd name="connsiteY104" fmla="*/ 6487076 h 6858000"/>
              <a:gd name="connsiteX105" fmla="*/ 5995064 w 6127519"/>
              <a:gd name="connsiteY105" fmla="*/ 6540791 h 6858000"/>
              <a:gd name="connsiteX106" fmla="*/ 6004510 w 6127519"/>
              <a:gd name="connsiteY106" fmla="*/ 6599256 h 6858000"/>
              <a:gd name="connsiteX107" fmla="*/ 5986207 w 6127519"/>
              <a:gd name="connsiteY107" fmla="*/ 6695855 h 6858000"/>
              <a:gd name="connsiteX108" fmla="*/ 5979428 w 6127519"/>
              <a:gd name="connsiteY108" fmla="*/ 6754678 h 6858000"/>
              <a:gd name="connsiteX109" fmla="*/ 5983398 w 6127519"/>
              <a:gd name="connsiteY109" fmla="*/ 6778641 h 6858000"/>
              <a:gd name="connsiteX110" fmla="*/ 5984543 w 6127519"/>
              <a:gd name="connsiteY110" fmla="*/ 6811016 h 6858000"/>
              <a:gd name="connsiteX111" fmla="*/ 5979671 w 6127519"/>
              <a:gd name="connsiteY111" fmla="*/ 6858000 h 6858000"/>
              <a:gd name="connsiteX112" fmla="*/ 0 w 6127519"/>
              <a:gd name="connsiteY112" fmla="*/ 6858000 h 6858000"/>
              <a:gd name="connsiteX113" fmla="*/ 0 w 6127519"/>
              <a:gd name="connsiteY113"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11130 w 6127519"/>
              <a:gd name="connsiteY41" fmla="*/ 2788640 h 6858000"/>
              <a:gd name="connsiteX42" fmla="*/ 5457023 w 6127519"/>
              <a:gd name="connsiteY42" fmla="*/ 2858292 h 6858000"/>
              <a:gd name="connsiteX43" fmla="*/ 5479298 w 6127519"/>
              <a:gd name="connsiteY43" fmla="*/ 2947791 h 6858000"/>
              <a:gd name="connsiteX44" fmla="*/ 5481770 w 6127519"/>
              <a:gd name="connsiteY44" fmla="*/ 2951352 h 6858000"/>
              <a:gd name="connsiteX45" fmla="*/ 5482415 w 6127519"/>
              <a:gd name="connsiteY45" fmla="*/ 3004079 h 6858000"/>
              <a:gd name="connsiteX46" fmla="*/ 5503944 w 6127519"/>
              <a:gd name="connsiteY46" fmla="*/ 3123335 h 6858000"/>
              <a:gd name="connsiteX47" fmla="*/ 5516007 w 6127519"/>
              <a:gd name="connsiteY47" fmla="*/ 3258473 h 6858000"/>
              <a:gd name="connsiteX48" fmla="*/ 5589758 w 6127519"/>
              <a:gd name="connsiteY48" fmla="*/ 3453699 h 6858000"/>
              <a:gd name="connsiteX49" fmla="*/ 5596144 w 6127519"/>
              <a:gd name="connsiteY49" fmla="*/ 3534624 h 6858000"/>
              <a:gd name="connsiteX50" fmla="*/ 5597750 w 6127519"/>
              <a:gd name="connsiteY50" fmla="*/ 3534129 h 6858000"/>
              <a:gd name="connsiteX51" fmla="*/ 5599700 w 6127519"/>
              <a:gd name="connsiteY51" fmla="*/ 3547221 h 6858000"/>
              <a:gd name="connsiteX52" fmla="*/ 5615031 w 6127519"/>
              <a:gd name="connsiteY52" fmla="*/ 3557482 h 6858000"/>
              <a:gd name="connsiteX53" fmla="*/ 5618377 w 6127519"/>
              <a:gd name="connsiteY53" fmla="*/ 3588431 h 6858000"/>
              <a:gd name="connsiteX54" fmla="*/ 5612155 w 6127519"/>
              <a:gd name="connsiteY54" fmla="*/ 3589869 h 6858000"/>
              <a:gd name="connsiteX55" fmla="*/ 5620843 w 6127519"/>
              <a:gd name="connsiteY55" fmla="*/ 3606745 h 6858000"/>
              <a:gd name="connsiteX56" fmla="*/ 5655472 w 6127519"/>
              <a:gd name="connsiteY56" fmla="*/ 3678877 h 6858000"/>
              <a:gd name="connsiteX57" fmla="*/ 5683015 w 6127519"/>
              <a:gd name="connsiteY57" fmla="*/ 3762025 h 6858000"/>
              <a:gd name="connsiteX58" fmla="*/ 5696643 w 6127519"/>
              <a:gd name="connsiteY58" fmla="*/ 3773888 h 6858000"/>
              <a:gd name="connsiteX59" fmla="*/ 5707995 w 6127519"/>
              <a:gd name="connsiteY59" fmla="*/ 3781685 h 6858000"/>
              <a:gd name="connsiteX60" fmla="*/ 5768491 w 6127519"/>
              <a:gd name="connsiteY60" fmla="*/ 3914399 h 6858000"/>
              <a:gd name="connsiteX61" fmla="*/ 5793123 w 6127519"/>
              <a:gd name="connsiteY61" fmla="*/ 3969952 h 6858000"/>
              <a:gd name="connsiteX62" fmla="*/ 5808321 w 6127519"/>
              <a:gd name="connsiteY62" fmla="*/ 3988153 h 6858000"/>
              <a:gd name="connsiteX63" fmla="*/ 5825621 w 6127519"/>
              <a:gd name="connsiteY63" fmla="*/ 4015525 h 6858000"/>
              <a:gd name="connsiteX64" fmla="*/ 5860672 w 6127519"/>
              <a:gd name="connsiteY64" fmla="*/ 4061579 h 6858000"/>
              <a:gd name="connsiteX65" fmla="*/ 5872173 w 6127519"/>
              <a:gd name="connsiteY65" fmla="*/ 4088497 h 6858000"/>
              <a:gd name="connsiteX66" fmla="*/ 5894095 w 6127519"/>
              <a:gd name="connsiteY66" fmla="*/ 4128857 h 6858000"/>
              <a:gd name="connsiteX67" fmla="*/ 5903513 w 6127519"/>
              <a:gd name="connsiteY67" fmla="*/ 4187661 h 6858000"/>
              <a:gd name="connsiteX68" fmla="*/ 5917114 w 6127519"/>
              <a:gd name="connsiteY68" fmla="*/ 4213096 h 6858000"/>
              <a:gd name="connsiteX69" fmla="*/ 5924233 w 6127519"/>
              <a:gd name="connsiteY69" fmla="*/ 4242060 h 6858000"/>
              <a:gd name="connsiteX70" fmla="*/ 5928910 w 6127519"/>
              <a:gd name="connsiteY70" fmla="*/ 4300973 h 6858000"/>
              <a:gd name="connsiteX71" fmla="*/ 5939320 w 6127519"/>
              <a:gd name="connsiteY71" fmla="*/ 4340435 h 6858000"/>
              <a:gd name="connsiteX72" fmla="*/ 5946705 w 6127519"/>
              <a:gd name="connsiteY72" fmla="*/ 4428051 h 6858000"/>
              <a:gd name="connsiteX73" fmla="*/ 5949261 w 6127519"/>
              <a:gd name="connsiteY73" fmla="*/ 4449185 h 6858000"/>
              <a:gd name="connsiteX74" fmla="*/ 5968960 w 6127519"/>
              <a:gd name="connsiteY74" fmla="*/ 4482655 h 6858000"/>
              <a:gd name="connsiteX75" fmla="*/ 5980106 w 6127519"/>
              <a:gd name="connsiteY75" fmla="*/ 4585087 h 6858000"/>
              <a:gd name="connsiteX76" fmla="*/ 5998138 w 6127519"/>
              <a:gd name="connsiteY76" fmla="*/ 4697518 h 6858000"/>
              <a:gd name="connsiteX77" fmla="*/ 6007819 w 6127519"/>
              <a:gd name="connsiteY77" fmla="*/ 4858148 h 6858000"/>
              <a:gd name="connsiteX78" fmla="*/ 6007749 w 6127519"/>
              <a:gd name="connsiteY78" fmla="*/ 4964715 h 6858000"/>
              <a:gd name="connsiteX79" fmla="*/ 6005269 w 6127519"/>
              <a:gd name="connsiteY79" fmla="*/ 5150567 h 6858000"/>
              <a:gd name="connsiteX80" fmla="*/ 6001127 w 6127519"/>
              <a:gd name="connsiteY80" fmla="*/ 5164609 h 6858000"/>
              <a:gd name="connsiteX81" fmla="*/ 5998514 w 6127519"/>
              <a:gd name="connsiteY81" fmla="*/ 5189673 h 6858000"/>
              <a:gd name="connsiteX82" fmla="*/ 6018409 w 6127519"/>
              <a:gd name="connsiteY82" fmla="*/ 5227157 h 6858000"/>
              <a:gd name="connsiteX83" fmla="*/ 6036748 w 6127519"/>
              <a:gd name="connsiteY83" fmla="*/ 5322752 h 6858000"/>
              <a:gd name="connsiteX84" fmla="*/ 6036943 w 6127519"/>
              <a:gd name="connsiteY84" fmla="*/ 5329480 h 6858000"/>
              <a:gd name="connsiteX85" fmla="*/ 6037677 w 6127519"/>
              <a:gd name="connsiteY85" fmla="*/ 5354807 h 6858000"/>
              <a:gd name="connsiteX86" fmla="*/ 6039728 w 6127519"/>
              <a:gd name="connsiteY86" fmla="*/ 5359416 h 6858000"/>
              <a:gd name="connsiteX87" fmla="*/ 6053435 w 6127519"/>
              <a:gd name="connsiteY87" fmla="*/ 5387547 h 6858000"/>
              <a:gd name="connsiteX88" fmla="*/ 6065933 w 6127519"/>
              <a:gd name="connsiteY88" fmla="*/ 5443002 h 6858000"/>
              <a:gd name="connsiteX89" fmla="*/ 6068640 w 6127519"/>
              <a:gd name="connsiteY89" fmla="*/ 5474503 h 6858000"/>
              <a:gd name="connsiteX90" fmla="*/ 6080922 w 6127519"/>
              <a:gd name="connsiteY90" fmla="*/ 5561070 h 6858000"/>
              <a:gd name="connsiteX91" fmla="*/ 6096949 w 6127519"/>
              <a:gd name="connsiteY91" fmla="*/ 5648179 h 6858000"/>
              <a:gd name="connsiteX92" fmla="*/ 6125703 w 6127519"/>
              <a:gd name="connsiteY92" fmla="*/ 5692894 h 6858000"/>
              <a:gd name="connsiteX93" fmla="*/ 6121353 w 6127519"/>
              <a:gd name="connsiteY93" fmla="*/ 5721725 h 6858000"/>
              <a:gd name="connsiteX94" fmla="*/ 6121607 w 6127519"/>
              <a:gd name="connsiteY94" fmla="*/ 5721959 h 6858000"/>
              <a:gd name="connsiteX95" fmla="*/ 6127024 w 6127519"/>
              <a:gd name="connsiteY95" fmla="*/ 5786902 h 6858000"/>
              <a:gd name="connsiteX96" fmla="*/ 6127519 w 6127519"/>
              <a:gd name="connsiteY96" fmla="*/ 5865775 h 6858000"/>
              <a:gd name="connsiteX97" fmla="*/ 6119217 w 6127519"/>
              <a:gd name="connsiteY97" fmla="*/ 5888542 h 6858000"/>
              <a:gd name="connsiteX98" fmla="*/ 6102493 w 6127519"/>
              <a:gd name="connsiteY98" fmla="*/ 5928602 h 6858000"/>
              <a:gd name="connsiteX99" fmla="*/ 6056863 w 6127519"/>
              <a:gd name="connsiteY99" fmla="*/ 6000643 h 6858000"/>
              <a:gd name="connsiteX100" fmla="*/ 6045436 w 6127519"/>
              <a:gd name="connsiteY100" fmla="*/ 6124480 h 6858000"/>
              <a:gd name="connsiteX101" fmla="*/ 6030489 w 6127519"/>
              <a:gd name="connsiteY101" fmla="*/ 6317666 h 6858000"/>
              <a:gd name="connsiteX102" fmla="*/ 6007492 w 6127519"/>
              <a:gd name="connsiteY102" fmla="*/ 6440818 h 6858000"/>
              <a:gd name="connsiteX103" fmla="*/ 6009467 w 6127519"/>
              <a:gd name="connsiteY103" fmla="*/ 6487076 h 6858000"/>
              <a:gd name="connsiteX104" fmla="*/ 5995064 w 6127519"/>
              <a:gd name="connsiteY104" fmla="*/ 6540791 h 6858000"/>
              <a:gd name="connsiteX105" fmla="*/ 6004510 w 6127519"/>
              <a:gd name="connsiteY105" fmla="*/ 6599256 h 6858000"/>
              <a:gd name="connsiteX106" fmla="*/ 5986207 w 6127519"/>
              <a:gd name="connsiteY106" fmla="*/ 6695855 h 6858000"/>
              <a:gd name="connsiteX107" fmla="*/ 5979428 w 6127519"/>
              <a:gd name="connsiteY107" fmla="*/ 6754678 h 6858000"/>
              <a:gd name="connsiteX108" fmla="*/ 5983398 w 6127519"/>
              <a:gd name="connsiteY108" fmla="*/ 6778641 h 6858000"/>
              <a:gd name="connsiteX109" fmla="*/ 5984543 w 6127519"/>
              <a:gd name="connsiteY109" fmla="*/ 6811016 h 6858000"/>
              <a:gd name="connsiteX110" fmla="*/ 5979671 w 6127519"/>
              <a:gd name="connsiteY110" fmla="*/ 6858000 h 6858000"/>
              <a:gd name="connsiteX111" fmla="*/ 0 w 6127519"/>
              <a:gd name="connsiteY111" fmla="*/ 6858000 h 6858000"/>
              <a:gd name="connsiteX112" fmla="*/ 0 w 6127519"/>
              <a:gd name="connsiteY112"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4949 w 6127519"/>
              <a:gd name="connsiteY31" fmla="*/ 2236160 h 6858000"/>
              <a:gd name="connsiteX32" fmla="*/ 5250104 w 6127519"/>
              <a:gd name="connsiteY32" fmla="*/ 2249166 h 6858000"/>
              <a:gd name="connsiteX33" fmla="*/ 5251214 w 6127519"/>
              <a:gd name="connsiteY33" fmla="*/ 2250944 h 6858000"/>
              <a:gd name="connsiteX34" fmla="*/ 5250644 w 6127519"/>
              <a:gd name="connsiteY34" fmla="*/ 2266619 h 6858000"/>
              <a:gd name="connsiteX35" fmla="*/ 5293877 w 6127519"/>
              <a:gd name="connsiteY35" fmla="*/ 2368649 h 6858000"/>
              <a:gd name="connsiteX36" fmla="*/ 5311338 w 6127519"/>
              <a:gd name="connsiteY36" fmla="*/ 2404034 h 6858000"/>
              <a:gd name="connsiteX37" fmla="*/ 5338366 w 6127519"/>
              <a:gd name="connsiteY37" fmla="*/ 2465052 h 6858000"/>
              <a:gd name="connsiteX38" fmla="*/ 5371263 w 6127519"/>
              <a:gd name="connsiteY38" fmla="*/ 2586413 h 6858000"/>
              <a:gd name="connsiteX39" fmla="*/ 5407503 w 6127519"/>
              <a:gd name="connsiteY39" fmla="*/ 2786290 h 6858000"/>
              <a:gd name="connsiteX40" fmla="*/ 5407356 w 6127519"/>
              <a:gd name="connsiteY40" fmla="*/ 2787545 h 6858000"/>
              <a:gd name="connsiteX41" fmla="*/ 5457023 w 6127519"/>
              <a:gd name="connsiteY41" fmla="*/ 2858292 h 6858000"/>
              <a:gd name="connsiteX42" fmla="*/ 5479298 w 6127519"/>
              <a:gd name="connsiteY42" fmla="*/ 2947791 h 6858000"/>
              <a:gd name="connsiteX43" fmla="*/ 5481770 w 6127519"/>
              <a:gd name="connsiteY43" fmla="*/ 2951352 h 6858000"/>
              <a:gd name="connsiteX44" fmla="*/ 5482415 w 6127519"/>
              <a:gd name="connsiteY44" fmla="*/ 3004079 h 6858000"/>
              <a:gd name="connsiteX45" fmla="*/ 5503944 w 6127519"/>
              <a:gd name="connsiteY45" fmla="*/ 3123335 h 6858000"/>
              <a:gd name="connsiteX46" fmla="*/ 5516007 w 6127519"/>
              <a:gd name="connsiteY46" fmla="*/ 3258473 h 6858000"/>
              <a:gd name="connsiteX47" fmla="*/ 5589758 w 6127519"/>
              <a:gd name="connsiteY47" fmla="*/ 3453699 h 6858000"/>
              <a:gd name="connsiteX48" fmla="*/ 5596144 w 6127519"/>
              <a:gd name="connsiteY48" fmla="*/ 3534624 h 6858000"/>
              <a:gd name="connsiteX49" fmla="*/ 5597750 w 6127519"/>
              <a:gd name="connsiteY49" fmla="*/ 3534129 h 6858000"/>
              <a:gd name="connsiteX50" fmla="*/ 5599700 w 6127519"/>
              <a:gd name="connsiteY50" fmla="*/ 3547221 h 6858000"/>
              <a:gd name="connsiteX51" fmla="*/ 5615031 w 6127519"/>
              <a:gd name="connsiteY51" fmla="*/ 3557482 h 6858000"/>
              <a:gd name="connsiteX52" fmla="*/ 5618377 w 6127519"/>
              <a:gd name="connsiteY52" fmla="*/ 3588431 h 6858000"/>
              <a:gd name="connsiteX53" fmla="*/ 5612155 w 6127519"/>
              <a:gd name="connsiteY53" fmla="*/ 3589869 h 6858000"/>
              <a:gd name="connsiteX54" fmla="*/ 5620843 w 6127519"/>
              <a:gd name="connsiteY54" fmla="*/ 3606745 h 6858000"/>
              <a:gd name="connsiteX55" fmla="*/ 5655472 w 6127519"/>
              <a:gd name="connsiteY55" fmla="*/ 3678877 h 6858000"/>
              <a:gd name="connsiteX56" fmla="*/ 5683015 w 6127519"/>
              <a:gd name="connsiteY56" fmla="*/ 3762025 h 6858000"/>
              <a:gd name="connsiteX57" fmla="*/ 5696643 w 6127519"/>
              <a:gd name="connsiteY57" fmla="*/ 3773888 h 6858000"/>
              <a:gd name="connsiteX58" fmla="*/ 5707995 w 6127519"/>
              <a:gd name="connsiteY58" fmla="*/ 3781685 h 6858000"/>
              <a:gd name="connsiteX59" fmla="*/ 5768491 w 6127519"/>
              <a:gd name="connsiteY59" fmla="*/ 3914399 h 6858000"/>
              <a:gd name="connsiteX60" fmla="*/ 5793123 w 6127519"/>
              <a:gd name="connsiteY60" fmla="*/ 3969952 h 6858000"/>
              <a:gd name="connsiteX61" fmla="*/ 5808321 w 6127519"/>
              <a:gd name="connsiteY61" fmla="*/ 3988153 h 6858000"/>
              <a:gd name="connsiteX62" fmla="*/ 5825621 w 6127519"/>
              <a:gd name="connsiteY62" fmla="*/ 4015525 h 6858000"/>
              <a:gd name="connsiteX63" fmla="*/ 5860672 w 6127519"/>
              <a:gd name="connsiteY63" fmla="*/ 4061579 h 6858000"/>
              <a:gd name="connsiteX64" fmla="*/ 5872173 w 6127519"/>
              <a:gd name="connsiteY64" fmla="*/ 4088497 h 6858000"/>
              <a:gd name="connsiteX65" fmla="*/ 5894095 w 6127519"/>
              <a:gd name="connsiteY65" fmla="*/ 4128857 h 6858000"/>
              <a:gd name="connsiteX66" fmla="*/ 5903513 w 6127519"/>
              <a:gd name="connsiteY66" fmla="*/ 4187661 h 6858000"/>
              <a:gd name="connsiteX67" fmla="*/ 5917114 w 6127519"/>
              <a:gd name="connsiteY67" fmla="*/ 4213096 h 6858000"/>
              <a:gd name="connsiteX68" fmla="*/ 5924233 w 6127519"/>
              <a:gd name="connsiteY68" fmla="*/ 4242060 h 6858000"/>
              <a:gd name="connsiteX69" fmla="*/ 5928910 w 6127519"/>
              <a:gd name="connsiteY69" fmla="*/ 4300973 h 6858000"/>
              <a:gd name="connsiteX70" fmla="*/ 5939320 w 6127519"/>
              <a:gd name="connsiteY70" fmla="*/ 4340435 h 6858000"/>
              <a:gd name="connsiteX71" fmla="*/ 5946705 w 6127519"/>
              <a:gd name="connsiteY71" fmla="*/ 4428051 h 6858000"/>
              <a:gd name="connsiteX72" fmla="*/ 5949261 w 6127519"/>
              <a:gd name="connsiteY72" fmla="*/ 4449185 h 6858000"/>
              <a:gd name="connsiteX73" fmla="*/ 5968960 w 6127519"/>
              <a:gd name="connsiteY73" fmla="*/ 4482655 h 6858000"/>
              <a:gd name="connsiteX74" fmla="*/ 5980106 w 6127519"/>
              <a:gd name="connsiteY74" fmla="*/ 4585087 h 6858000"/>
              <a:gd name="connsiteX75" fmla="*/ 5998138 w 6127519"/>
              <a:gd name="connsiteY75" fmla="*/ 4697518 h 6858000"/>
              <a:gd name="connsiteX76" fmla="*/ 6007819 w 6127519"/>
              <a:gd name="connsiteY76" fmla="*/ 4858148 h 6858000"/>
              <a:gd name="connsiteX77" fmla="*/ 6007749 w 6127519"/>
              <a:gd name="connsiteY77" fmla="*/ 4964715 h 6858000"/>
              <a:gd name="connsiteX78" fmla="*/ 6005269 w 6127519"/>
              <a:gd name="connsiteY78" fmla="*/ 5150567 h 6858000"/>
              <a:gd name="connsiteX79" fmla="*/ 6001127 w 6127519"/>
              <a:gd name="connsiteY79" fmla="*/ 5164609 h 6858000"/>
              <a:gd name="connsiteX80" fmla="*/ 5998514 w 6127519"/>
              <a:gd name="connsiteY80" fmla="*/ 5189673 h 6858000"/>
              <a:gd name="connsiteX81" fmla="*/ 6018409 w 6127519"/>
              <a:gd name="connsiteY81" fmla="*/ 5227157 h 6858000"/>
              <a:gd name="connsiteX82" fmla="*/ 6036748 w 6127519"/>
              <a:gd name="connsiteY82" fmla="*/ 5322752 h 6858000"/>
              <a:gd name="connsiteX83" fmla="*/ 6036943 w 6127519"/>
              <a:gd name="connsiteY83" fmla="*/ 5329480 h 6858000"/>
              <a:gd name="connsiteX84" fmla="*/ 6037677 w 6127519"/>
              <a:gd name="connsiteY84" fmla="*/ 5354807 h 6858000"/>
              <a:gd name="connsiteX85" fmla="*/ 6039728 w 6127519"/>
              <a:gd name="connsiteY85" fmla="*/ 5359416 h 6858000"/>
              <a:gd name="connsiteX86" fmla="*/ 6053435 w 6127519"/>
              <a:gd name="connsiteY86" fmla="*/ 5387547 h 6858000"/>
              <a:gd name="connsiteX87" fmla="*/ 6065933 w 6127519"/>
              <a:gd name="connsiteY87" fmla="*/ 5443002 h 6858000"/>
              <a:gd name="connsiteX88" fmla="*/ 6068640 w 6127519"/>
              <a:gd name="connsiteY88" fmla="*/ 5474503 h 6858000"/>
              <a:gd name="connsiteX89" fmla="*/ 6080922 w 6127519"/>
              <a:gd name="connsiteY89" fmla="*/ 5561070 h 6858000"/>
              <a:gd name="connsiteX90" fmla="*/ 6096949 w 6127519"/>
              <a:gd name="connsiteY90" fmla="*/ 5648179 h 6858000"/>
              <a:gd name="connsiteX91" fmla="*/ 6125703 w 6127519"/>
              <a:gd name="connsiteY91" fmla="*/ 5692894 h 6858000"/>
              <a:gd name="connsiteX92" fmla="*/ 6121353 w 6127519"/>
              <a:gd name="connsiteY92" fmla="*/ 5721725 h 6858000"/>
              <a:gd name="connsiteX93" fmla="*/ 6121607 w 6127519"/>
              <a:gd name="connsiteY93" fmla="*/ 5721959 h 6858000"/>
              <a:gd name="connsiteX94" fmla="*/ 6127024 w 6127519"/>
              <a:gd name="connsiteY94" fmla="*/ 5786902 h 6858000"/>
              <a:gd name="connsiteX95" fmla="*/ 6127519 w 6127519"/>
              <a:gd name="connsiteY95" fmla="*/ 5865775 h 6858000"/>
              <a:gd name="connsiteX96" fmla="*/ 6119217 w 6127519"/>
              <a:gd name="connsiteY96" fmla="*/ 5888542 h 6858000"/>
              <a:gd name="connsiteX97" fmla="*/ 6102493 w 6127519"/>
              <a:gd name="connsiteY97" fmla="*/ 5928602 h 6858000"/>
              <a:gd name="connsiteX98" fmla="*/ 6056863 w 6127519"/>
              <a:gd name="connsiteY98" fmla="*/ 6000643 h 6858000"/>
              <a:gd name="connsiteX99" fmla="*/ 6045436 w 6127519"/>
              <a:gd name="connsiteY99" fmla="*/ 6124480 h 6858000"/>
              <a:gd name="connsiteX100" fmla="*/ 6030489 w 6127519"/>
              <a:gd name="connsiteY100" fmla="*/ 6317666 h 6858000"/>
              <a:gd name="connsiteX101" fmla="*/ 6007492 w 6127519"/>
              <a:gd name="connsiteY101" fmla="*/ 6440818 h 6858000"/>
              <a:gd name="connsiteX102" fmla="*/ 6009467 w 6127519"/>
              <a:gd name="connsiteY102" fmla="*/ 6487076 h 6858000"/>
              <a:gd name="connsiteX103" fmla="*/ 5995064 w 6127519"/>
              <a:gd name="connsiteY103" fmla="*/ 6540791 h 6858000"/>
              <a:gd name="connsiteX104" fmla="*/ 6004510 w 6127519"/>
              <a:gd name="connsiteY104" fmla="*/ 6599256 h 6858000"/>
              <a:gd name="connsiteX105" fmla="*/ 5986207 w 6127519"/>
              <a:gd name="connsiteY105" fmla="*/ 6695855 h 6858000"/>
              <a:gd name="connsiteX106" fmla="*/ 5979428 w 6127519"/>
              <a:gd name="connsiteY106" fmla="*/ 6754678 h 6858000"/>
              <a:gd name="connsiteX107" fmla="*/ 5983398 w 6127519"/>
              <a:gd name="connsiteY107" fmla="*/ 6778641 h 6858000"/>
              <a:gd name="connsiteX108" fmla="*/ 5984543 w 6127519"/>
              <a:gd name="connsiteY108" fmla="*/ 6811016 h 6858000"/>
              <a:gd name="connsiteX109" fmla="*/ 5979671 w 6127519"/>
              <a:gd name="connsiteY109" fmla="*/ 6858000 h 6858000"/>
              <a:gd name="connsiteX110" fmla="*/ 0 w 6127519"/>
              <a:gd name="connsiteY110" fmla="*/ 6858000 h 6858000"/>
              <a:gd name="connsiteX111" fmla="*/ 0 w 6127519"/>
              <a:gd name="connsiteY111"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64303 w 6127519"/>
              <a:gd name="connsiteY30" fmla="*/ 2225157 h 6858000"/>
              <a:gd name="connsiteX31" fmla="*/ 5250104 w 6127519"/>
              <a:gd name="connsiteY31" fmla="*/ 2249166 h 6858000"/>
              <a:gd name="connsiteX32" fmla="*/ 5251214 w 6127519"/>
              <a:gd name="connsiteY32" fmla="*/ 2250944 h 6858000"/>
              <a:gd name="connsiteX33" fmla="*/ 5250644 w 6127519"/>
              <a:gd name="connsiteY33" fmla="*/ 2266619 h 6858000"/>
              <a:gd name="connsiteX34" fmla="*/ 5293877 w 6127519"/>
              <a:gd name="connsiteY34" fmla="*/ 2368649 h 6858000"/>
              <a:gd name="connsiteX35" fmla="*/ 5311338 w 6127519"/>
              <a:gd name="connsiteY35" fmla="*/ 2404034 h 6858000"/>
              <a:gd name="connsiteX36" fmla="*/ 5338366 w 6127519"/>
              <a:gd name="connsiteY36" fmla="*/ 2465052 h 6858000"/>
              <a:gd name="connsiteX37" fmla="*/ 5371263 w 6127519"/>
              <a:gd name="connsiteY37" fmla="*/ 2586413 h 6858000"/>
              <a:gd name="connsiteX38" fmla="*/ 5407503 w 6127519"/>
              <a:gd name="connsiteY38" fmla="*/ 2786290 h 6858000"/>
              <a:gd name="connsiteX39" fmla="*/ 5407356 w 6127519"/>
              <a:gd name="connsiteY39" fmla="*/ 2787545 h 6858000"/>
              <a:gd name="connsiteX40" fmla="*/ 5457023 w 6127519"/>
              <a:gd name="connsiteY40" fmla="*/ 2858292 h 6858000"/>
              <a:gd name="connsiteX41" fmla="*/ 5479298 w 6127519"/>
              <a:gd name="connsiteY41" fmla="*/ 2947791 h 6858000"/>
              <a:gd name="connsiteX42" fmla="*/ 5481770 w 6127519"/>
              <a:gd name="connsiteY42" fmla="*/ 2951352 h 6858000"/>
              <a:gd name="connsiteX43" fmla="*/ 5482415 w 6127519"/>
              <a:gd name="connsiteY43" fmla="*/ 3004079 h 6858000"/>
              <a:gd name="connsiteX44" fmla="*/ 5503944 w 6127519"/>
              <a:gd name="connsiteY44" fmla="*/ 3123335 h 6858000"/>
              <a:gd name="connsiteX45" fmla="*/ 5516007 w 6127519"/>
              <a:gd name="connsiteY45" fmla="*/ 3258473 h 6858000"/>
              <a:gd name="connsiteX46" fmla="*/ 5589758 w 6127519"/>
              <a:gd name="connsiteY46" fmla="*/ 3453699 h 6858000"/>
              <a:gd name="connsiteX47" fmla="*/ 5596144 w 6127519"/>
              <a:gd name="connsiteY47" fmla="*/ 3534624 h 6858000"/>
              <a:gd name="connsiteX48" fmla="*/ 5597750 w 6127519"/>
              <a:gd name="connsiteY48" fmla="*/ 3534129 h 6858000"/>
              <a:gd name="connsiteX49" fmla="*/ 5599700 w 6127519"/>
              <a:gd name="connsiteY49" fmla="*/ 3547221 h 6858000"/>
              <a:gd name="connsiteX50" fmla="*/ 5615031 w 6127519"/>
              <a:gd name="connsiteY50" fmla="*/ 3557482 h 6858000"/>
              <a:gd name="connsiteX51" fmla="*/ 5618377 w 6127519"/>
              <a:gd name="connsiteY51" fmla="*/ 3588431 h 6858000"/>
              <a:gd name="connsiteX52" fmla="*/ 5612155 w 6127519"/>
              <a:gd name="connsiteY52" fmla="*/ 3589869 h 6858000"/>
              <a:gd name="connsiteX53" fmla="*/ 5620843 w 6127519"/>
              <a:gd name="connsiteY53" fmla="*/ 3606745 h 6858000"/>
              <a:gd name="connsiteX54" fmla="*/ 5655472 w 6127519"/>
              <a:gd name="connsiteY54" fmla="*/ 3678877 h 6858000"/>
              <a:gd name="connsiteX55" fmla="*/ 5683015 w 6127519"/>
              <a:gd name="connsiteY55" fmla="*/ 3762025 h 6858000"/>
              <a:gd name="connsiteX56" fmla="*/ 5696643 w 6127519"/>
              <a:gd name="connsiteY56" fmla="*/ 3773888 h 6858000"/>
              <a:gd name="connsiteX57" fmla="*/ 5707995 w 6127519"/>
              <a:gd name="connsiteY57" fmla="*/ 3781685 h 6858000"/>
              <a:gd name="connsiteX58" fmla="*/ 5768491 w 6127519"/>
              <a:gd name="connsiteY58" fmla="*/ 3914399 h 6858000"/>
              <a:gd name="connsiteX59" fmla="*/ 5793123 w 6127519"/>
              <a:gd name="connsiteY59" fmla="*/ 3969952 h 6858000"/>
              <a:gd name="connsiteX60" fmla="*/ 5808321 w 6127519"/>
              <a:gd name="connsiteY60" fmla="*/ 3988153 h 6858000"/>
              <a:gd name="connsiteX61" fmla="*/ 5825621 w 6127519"/>
              <a:gd name="connsiteY61" fmla="*/ 4015525 h 6858000"/>
              <a:gd name="connsiteX62" fmla="*/ 5860672 w 6127519"/>
              <a:gd name="connsiteY62" fmla="*/ 4061579 h 6858000"/>
              <a:gd name="connsiteX63" fmla="*/ 5872173 w 6127519"/>
              <a:gd name="connsiteY63" fmla="*/ 4088497 h 6858000"/>
              <a:gd name="connsiteX64" fmla="*/ 5894095 w 6127519"/>
              <a:gd name="connsiteY64" fmla="*/ 4128857 h 6858000"/>
              <a:gd name="connsiteX65" fmla="*/ 5903513 w 6127519"/>
              <a:gd name="connsiteY65" fmla="*/ 4187661 h 6858000"/>
              <a:gd name="connsiteX66" fmla="*/ 5917114 w 6127519"/>
              <a:gd name="connsiteY66" fmla="*/ 4213096 h 6858000"/>
              <a:gd name="connsiteX67" fmla="*/ 5924233 w 6127519"/>
              <a:gd name="connsiteY67" fmla="*/ 4242060 h 6858000"/>
              <a:gd name="connsiteX68" fmla="*/ 5928910 w 6127519"/>
              <a:gd name="connsiteY68" fmla="*/ 4300973 h 6858000"/>
              <a:gd name="connsiteX69" fmla="*/ 5939320 w 6127519"/>
              <a:gd name="connsiteY69" fmla="*/ 4340435 h 6858000"/>
              <a:gd name="connsiteX70" fmla="*/ 5946705 w 6127519"/>
              <a:gd name="connsiteY70" fmla="*/ 4428051 h 6858000"/>
              <a:gd name="connsiteX71" fmla="*/ 5949261 w 6127519"/>
              <a:gd name="connsiteY71" fmla="*/ 4449185 h 6858000"/>
              <a:gd name="connsiteX72" fmla="*/ 5968960 w 6127519"/>
              <a:gd name="connsiteY72" fmla="*/ 4482655 h 6858000"/>
              <a:gd name="connsiteX73" fmla="*/ 5980106 w 6127519"/>
              <a:gd name="connsiteY73" fmla="*/ 4585087 h 6858000"/>
              <a:gd name="connsiteX74" fmla="*/ 5998138 w 6127519"/>
              <a:gd name="connsiteY74" fmla="*/ 4697518 h 6858000"/>
              <a:gd name="connsiteX75" fmla="*/ 6007819 w 6127519"/>
              <a:gd name="connsiteY75" fmla="*/ 4858148 h 6858000"/>
              <a:gd name="connsiteX76" fmla="*/ 6007749 w 6127519"/>
              <a:gd name="connsiteY76" fmla="*/ 4964715 h 6858000"/>
              <a:gd name="connsiteX77" fmla="*/ 6005269 w 6127519"/>
              <a:gd name="connsiteY77" fmla="*/ 5150567 h 6858000"/>
              <a:gd name="connsiteX78" fmla="*/ 6001127 w 6127519"/>
              <a:gd name="connsiteY78" fmla="*/ 5164609 h 6858000"/>
              <a:gd name="connsiteX79" fmla="*/ 5998514 w 6127519"/>
              <a:gd name="connsiteY79" fmla="*/ 5189673 h 6858000"/>
              <a:gd name="connsiteX80" fmla="*/ 6018409 w 6127519"/>
              <a:gd name="connsiteY80" fmla="*/ 5227157 h 6858000"/>
              <a:gd name="connsiteX81" fmla="*/ 6036748 w 6127519"/>
              <a:gd name="connsiteY81" fmla="*/ 5322752 h 6858000"/>
              <a:gd name="connsiteX82" fmla="*/ 6036943 w 6127519"/>
              <a:gd name="connsiteY82" fmla="*/ 5329480 h 6858000"/>
              <a:gd name="connsiteX83" fmla="*/ 6037677 w 6127519"/>
              <a:gd name="connsiteY83" fmla="*/ 5354807 h 6858000"/>
              <a:gd name="connsiteX84" fmla="*/ 6039728 w 6127519"/>
              <a:gd name="connsiteY84" fmla="*/ 5359416 h 6858000"/>
              <a:gd name="connsiteX85" fmla="*/ 6053435 w 6127519"/>
              <a:gd name="connsiteY85" fmla="*/ 5387547 h 6858000"/>
              <a:gd name="connsiteX86" fmla="*/ 6065933 w 6127519"/>
              <a:gd name="connsiteY86" fmla="*/ 5443002 h 6858000"/>
              <a:gd name="connsiteX87" fmla="*/ 6068640 w 6127519"/>
              <a:gd name="connsiteY87" fmla="*/ 5474503 h 6858000"/>
              <a:gd name="connsiteX88" fmla="*/ 6080922 w 6127519"/>
              <a:gd name="connsiteY88" fmla="*/ 5561070 h 6858000"/>
              <a:gd name="connsiteX89" fmla="*/ 6096949 w 6127519"/>
              <a:gd name="connsiteY89" fmla="*/ 5648179 h 6858000"/>
              <a:gd name="connsiteX90" fmla="*/ 6125703 w 6127519"/>
              <a:gd name="connsiteY90" fmla="*/ 5692894 h 6858000"/>
              <a:gd name="connsiteX91" fmla="*/ 6121353 w 6127519"/>
              <a:gd name="connsiteY91" fmla="*/ 5721725 h 6858000"/>
              <a:gd name="connsiteX92" fmla="*/ 6121607 w 6127519"/>
              <a:gd name="connsiteY92" fmla="*/ 5721959 h 6858000"/>
              <a:gd name="connsiteX93" fmla="*/ 6127024 w 6127519"/>
              <a:gd name="connsiteY93" fmla="*/ 5786902 h 6858000"/>
              <a:gd name="connsiteX94" fmla="*/ 6127519 w 6127519"/>
              <a:gd name="connsiteY94" fmla="*/ 5865775 h 6858000"/>
              <a:gd name="connsiteX95" fmla="*/ 6119217 w 6127519"/>
              <a:gd name="connsiteY95" fmla="*/ 5888542 h 6858000"/>
              <a:gd name="connsiteX96" fmla="*/ 6102493 w 6127519"/>
              <a:gd name="connsiteY96" fmla="*/ 5928602 h 6858000"/>
              <a:gd name="connsiteX97" fmla="*/ 6056863 w 6127519"/>
              <a:gd name="connsiteY97" fmla="*/ 6000643 h 6858000"/>
              <a:gd name="connsiteX98" fmla="*/ 6045436 w 6127519"/>
              <a:gd name="connsiteY98" fmla="*/ 6124480 h 6858000"/>
              <a:gd name="connsiteX99" fmla="*/ 6030489 w 6127519"/>
              <a:gd name="connsiteY99" fmla="*/ 6317666 h 6858000"/>
              <a:gd name="connsiteX100" fmla="*/ 6007492 w 6127519"/>
              <a:gd name="connsiteY100" fmla="*/ 6440818 h 6858000"/>
              <a:gd name="connsiteX101" fmla="*/ 6009467 w 6127519"/>
              <a:gd name="connsiteY101" fmla="*/ 6487076 h 6858000"/>
              <a:gd name="connsiteX102" fmla="*/ 5995064 w 6127519"/>
              <a:gd name="connsiteY102" fmla="*/ 6540791 h 6858000"/>
              <a:gd name="connsiteX103" fmla="*/ 6004510 w 6127519"/>
              <a:gd name="connsiteY103" fmla="*/ 6599256 h 6858000"/>
              <a:gd name="connsiteX104" fmla="*/ 5986207 w 6127519"/>
              <a:gd name="connsiteY104" fmla="*/ 6695855 h 6858000"/>
              <a:gd name="connsiteX105" fmla="*/ 5979428 w 6127519"/>
              <a:gd name="connsiteY105" fmla="*/ 6754678 h 6858000"/>
              <a:gd name="connsiteX106" fmla="*/ 5983398 w 6127519"/>
              <a:gd name="connsiteY106" fmla="*/ 6778641 h 6858000"/>
              <a:gd name="connsiteX107" fmla="*/ 5984543 w 6127519"/>
              <a:gd name="connsiteY107" fmla="*/ 6811016 h 6858000"/>
              <a:gd name="connsiteX108" fmla="*/ 5979671 w 6127519"/>
              <a:gd name="connsiteY108" fmla="*/ 6858000 h 6858000"/>
              <a:gd name="connsiteX109" fmla="*/ 0 w 6127519"/>
              <a:gd name="connsiteY109" fmla="*/ 6858000 h 6858000"/>
              <a:gd name="connsiteX110" fmla="*/ 0 w 6127519"/>
              <a:gd name="connsiteY110"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207370 w 6127519"/>
              <a:gd name="connsiteY18" fmla="*/ 1138097 h 6858000"/>
              <a:gd name="connsiteX19" fmla="*/ 5189234 w 6127519"/>
              <a:gd name="connsiteY19" fmla="*/ 1193495 h 6858000"/>
              <a:gd name="connsiteX20" fmla="*/ 5202769 w 6127519"/>
              <a:gd name="connsiteY20" fmla="*/ 1269450 h 6858000"/>
              <a:gd name="connsiteX21" fmla="*/ 5225968 w 6127519"/>
              <a:gd name="connsiteY21" fmla="*/ 1357994 h 6858000"/>
              <a:gd name="connsiteX22" fmla="*/ 5233819 w 6127519"/>
              <a:gd name="connsiteY22" fmla="*/ 1380922 h 6858000"/>
              <a:gd name="connsiteX23" fmla="*/ 5237226 w 6127519"/>
              <a:gd name="connsiteY23" fmla="*/ 1441327 h 6858000"/>
              <a:gd name="connsiteX24" fmla="*/ 5255653 w 6127519"/>
              <a:gd name="connsiteY24" fmla="*/ 1524712 h 6858000"/>
              <a:gd name="connsiteX25" fmla="*/ 5263491 w 6127519"/>
              <a:gd name="connsiteY25" fmla="*/ 1642938 h 6858000"/>
              <a:gd name="connsiteX26" fmla="*/ 5261314 w 6127519"/>
              <a:gd name="connsiteY26" fmla="*/ 1689177 h 6858000"/>
              <a:gd name="connsiteX27" fmla="*/ 5259788 w 6127519"/>
              <a:gd name="connsiteY27" fmla="*/ 1768516 h 6858000"/>
              <a:gd name="connsiteX28" fmla="*/ 5255696 w 6127519"/>
              <a:gd name="connsiteY28" fmla="*/ 1953770 h 6858000"/>
              <a:gd name="connsiteX29" fmla="*/ 5252592 w 6127519"/>
              <a:gd name="connsiteY29" fmla="*/ 2092210 h 6858000"/>
              <a:gd name="connsiteX30" fmla="*/ 5250104 w 6127519"/>
              <a:gd name="connsiteY30" fmla="*/ 2249166 h 6858000"/>
              <a:gd name="connsiteX31" fmla="*/ 5251214 w 6127519"/>
              <a:gd name="connsiteY31" fmla="*/ 2250944 h 6858000"/>
              <a:gd name="connsiteX32" fmla="*/ 5250644 w 6127519"/>
              <a:gd name="connsiteY32" fmla="*/ 2266619 h 6858000"/>
              <a:gd name="connsiteX33" fmla="*/ 5293877 w 6127519"/>
              <a:gd name="connsiteY33" fmla="*/ 2368649 h 6858000"/>
              <a:gd name="connsiteX34" fmla="*/ 5311338 w 6127519"/>
              <a:gd name="connsiteY34" fmla="*/ 2404034 h 6858000"/>
              <a:gd name="connsiteX35" fmla="*/ 5338366 w 6127519"/>
              <a:gd name="connsiteY35" fmla="*/ 2465052 h 6858000"/>
              <a:gd name="connsiteX36" fmla="*/ 5371263 w 6127519"/>
              <a:gd name="connsiteY36" fmla="*/ 2586413 h 6858000"/>
              <a:gd name="connsiteX37" fmla="*/ 5407503 w 6127519"/>
              <a:gd name="connsiteY37" fmla="*/ 2786290 h 6858000"/>
              <a:gd name="connsiteX38" fmla="*/ 5407356 w 6127519"/>
              <a:gd name="connsiteY38" fmla="*/ 2787545 h 6858000"/>
              <a:gd name="connsiteX39" fmla="*/ 5457023 w 6127519"/>
              <a:gd name="connsiteY39" fmla="*/ 2858292 h 6858000"/>
              <a:gd name="connsiteX40" fmla="*/ 5479298 w 6127519"/>
              <a:gd name="connsiteY40" fmla="*/ 2947791 h 6858000"/>
              <a:gd name="connsiteX41" fmla="*/ 5481770 w 6127519"/>
              <a:gd name="connsiteY41" fmla="*/ 2951352 h 6858000"/>
              <a:gd name="connsiteX42" fmla="*/ 5482415 w 6127519"/>
              <a:gd name="connsiteY42" fmla="*/ 3004079 h 6858000"/>
              <a:gd name="connsiteX43" fmla="*/ 5503944 w 6127519"/>
              <a:gd name="connsiteY43" fmla="*/ 3123335 h 6858000"/>
              <a:gd name="connsiteX44" fmla="*/ 5516007 w 6127519"/>
              <a:gd name="connsiteY44" fmla="*/ 3258473 h 6858000"/>
              <a:gd name="connsiteX45" fmla="*/ 5589758 w 6127519"/>
              <a:gd name="connsiteY45" fmla="*/ 3453699 h 6858000"/>
              <a:gd name="connsiteX46" fmla="*/ 5596144 w 6127519"/>
              <a:gd name="connsiteY46" fmla="*/ 3534624 h 6858000"/>
              <a:gd name="connsiteX47" fmla="*/ 5597750 w 6127519"/>
              <a:gd name="connsiteY47" fmla="*/ 3534129 h 6858000"/>
              <a:gd name="connsiteX48" fmla="*/ 5599700 w 6127519"/>
              <a:gd name="connsiteY48" fmla="*/ 3547221 h 6858000"/>
              <a:gd name="connsiteX49" fmla="*/ 5615031 w 6127519"/>
              <a:gd name="connsiteY49" fmla="*/ 3557482 h 6858000"/>
              <a:gd name="connsiteX50" fmla="*/ 5618377 w 6127519"/>
              <a:gd name="connsiteY50" fmla="*/ 3588431 h 6858000"/>
              <a:gd name="connsiteX51" fmla="*/ 5612155 w 6127519"/>
              <a:gd name="connsiteY51" fmla="*/ 3589869 h 6858000"/>
              <a:gd name="connsiteX52" fmla="*/ 5620843 w 6127519"/>
              <a:gd name="connsiteY52" fmla="*/ 3606745 h 6858000"/>
              <a:gd name="connsiteX53" fmla="*/ 5655472 w 6127519"/>
              <a:gd name="connsiteY53" fmla="*/ 3678877 h 6858000"/>
              <a:gd name="connsiteX54" fmla="*/ 5683015 w 6127519"/>
              <a:gd name="connsiteY54" fmla="*/ 3762025 h 6858000"/>
              <a:gd name="connsiteX55" fmla="*/ 5696643 w 6127519"/>
              <a:gd name="connsiteY55" fmla="*/ 3773888 h 6858000"/>
              <a:gd name="connsiteX56" fmla="*/ 5707995 w 6127519"/>
              <a:gd name="connsiteY56" fmla="*/ 3781685 h 6858000"/>
              <a:gd name="connsiteX57" fmla="*/ 5768491 w 6127519"/>
              <a:gd name="connsiteY57" fmla="*/ 3914399 h 6858000"/>
              <a:gd name="connsiteX58" fmla="*/ 5793123 w 6127519"/>
              <a:gd name="connsiteY58" fmla="*/ 3969952 h 6858000"/>
              <a:gd name="connsiteX59" fmla="*/ 5808321 w 6127519"/>
              <a:gd name="connsiteY59" fmla="*/ 3988153 h 6858000"/>
              <a:gd name="connsiteX60" fmla="*/ 5825621 w 6127519"/>
              <a:gd name="connsiteY60" fmla="*/ 4015525 h 6858000"/>
              <a:gd name="connsiteX61" fmla="*/ 5860672 w 6127519"/>
              <a:gd name="connsiteY61" fmla="*/ 4061579 h 6858000"/>
              <a:gd name="connsiteX62" fmla="*/ 5872173 w 6127519"/>
              <a:gd name="connsiteY62" fmla="*/ 4088497 h 6858000"/>
              <a:gd name="connsiteX63" fmla="*/ 5894095 w 6127519"/>
              <a:gd name="connsiteY63" fmla="*/ 4128857 h 6858000"/>
              <a:gd name="connsiteX64" fmla="*/ 5903513 w 6127519"/>
              <a:gd name="connsiteY64" fmla="*/ 4187661 h 6858000"/>
              <a:gd name="connsiteX65" fmla="*/ 5917114 w 6127519"/>
              <a:gd name="connsiteY65" fmla="*/ 4213096 h 6858000"/>
              <a:gd name="connsiteX66" fmla="*/ 5924233 w 6127519"/>
              <a:gd name="connsiteY66" fmla="*/ 4242060 h 6858000"/>
              <a:gd name="connsiteX67" fmla="*/ 5928910 w 6127519"/>
              <a:gd name="connsiteY67" fmla="*/ 4300973 h 6858000"/>
              <a:gd name="connsiteX68" fmla="*/ 5939320 w 6127519"/>
              <a:gd name="connsiteY68" fmla="*/ 4340435 h 6858000"/>
              <a:gd name="connsiteX69" fmla="*/ 5946705 w 6127519"/>
              <a:gd name="connsiteY69" fmla="*/ 4428051 h 6858000"/>
              <a:gd name="connsiteX70" fmla="*/ 5949261 w 6127519"/>
              <a:gd name="connsiteY70" fmla="*/ 4449185 h 6858000"/>
              <a:gd name="connsiteX71" fmla="*/ 5968960 w 6127519"/>
              <a:gd name="connsiteY71" fmla="*/ 4482655 h 6858000"/>
              <a:gd name="connsiteX72" fmla="*/ 5980106 w 6127519"/>
              <a:gd name="connsiteY72" fmla="*/ 4585087 h 6858000"/>
              <a:gd name="connsiteX73" fmla="*/ 5998138 w 6127519"/>
              <a:gd name="connsiteY73" fmla="*/ 4697518 h 6858000"/>
              <a:gd name="connsiteX74" fmla="*/ 6007819 w 6127519"/>
              <a:gd name="connsiteY74" fmla="*/ 4858148 h 6858000"/>
              <a:gd name="connsiteX75" fmla="*/ 6007749 w 6127519"/>
              <a:gd name="connsiteY75" fmla="*/ 4964715 h 6858000"/>
              <a:gd name="connsiteX76" fmla="*/ 6005269 w 6127519"/>
              <a:gd name="connsiteY76" fmla="*/ 5150567 h 6858000"/>
              <a:gd name="connsiteX77" fmla="*/ 6001127 w 6127519"/>
              <a:gd name="connsiteY77" fmla="*/ 5164609 h 6858000"/>
              <a:gd name="connsiteX78" fmla="*/ 5998514 w 6127519"/>
              <a:gd name="connsiteY78" fmla="*/ 5189673 h 6858000"/>
              <a:gd name="connsiteX79" fmla="*/ 6018409 w 6127519"/>
              <a:gd name="connsiteY79" fmla="*/ 5227157 h 6858000"/>
              <a:gd name="connsiteX80" fmla="*/ 6036748 w 6127519"/>
              <a:gd name="connsiteY80" fmla="*/ 5322752 h 6858000"/>
              <a:gd name="connsiteX81" fmla="*/ 6036943 w 6127519"/>
              <a:gd name="connsiteY81" fmla="*/ 5329480 h 6858000"/>
              <a:gd name="connsiteX82" fmla="*/ 6037677 w 6127519"/>
              <a:gd name="connsiteY82" fmla="*/ 5354807 h 6858000"/>
              <a:gd name="connsiteX83" fmla="*/ 6039728 w 6127519"/>
              <a:gd name="connsiteY83" fmla="*/ 5359416 h 6858000"/>
              <a:gd name="connsiteX84" fmla="*/ 6053435 w 6127519"/>
              <a:gd name="connsiteY84" fmla="*/ 5387547 h 6858000"/>
              <a:gd name="connsiteX85" fmla="*/ 6065933 w 6127519"/>
              <a:gd name="connsiteY85" fmla="*/ 5443002 h 6858000"/>
              <a:gd name="connsiteX86" fmla="*/ 6068640 w 6127519"/>
              <a:gd name="connsiteY86" fmla="*/ 5474503 h 6858000"/>
              <a:gd name="connsiteX87" fmla="*/ 6080922 w 6127519"/>
              <a:gd name="connsiteY87" fmla="*/ 5561070 h 6858000"/>
              <a:gd name="connsiteX88" fmla="*/ 6096949 w 6127519"/>
              <a:gd name="connsiteY88" fmla="*/ 5648179 h 6858000"/>
              <a:gd name="connsiteX89" fmla="*/ 6125703 w 6127519"/>
              <a:gd name="connsiteY89" fmla="*/ 5692894 h 6858000"/>
              <a:gd name="connsiteX90" fmla="*/ 6121353 w 6127519"/>
              <a:gd name="connsiteY90" fmla="*/ 5721725 h 6858000"/>
              <a:gd name="connsiteX91" fmla="*/ 6121607 w 6127519"/>
              <a:gd name="connsiteY91" fmla="*/ 5721959 h 6858000"/>
              <a:gd name="connsiteX92" fmla="*/ 6127024 w 6127519"/>
              <a:gd name="connsiteY92" fmla="*/ 5786902 h 6858000"/>
              <a:gd name="connsiteX93" fmla="*/ 6127519 w 6127519"/>
              <a:gd name="connsiteY93" fmla="*/ 5865775 h 6858000"/>
              <a:gd name="connsiteX94" fmla="*/ 6119217 w 6127519"/>
              <a:gd name="connsiteY94" fmla="*/ 5888542 h 6858000"/>
              <a:gd name="connsiteX95" fmla="*/ 6102493 w 6127519"/>
              <a:gd name="connsiteY95" fmla="*/ 5928602 h 6858000"/>
              <a:gd name="connsiteX96" fmla="*/ 6056863 w 6127519"/>
              <a:gd name="connsiteY96" fmla="*/ 6000643 h 6858000"/>
              <a:gd name="connsiteX97" fmla="*/ 6045436 w 6127519"/>
              <a:gd name="connsiteY97" fmla="*/ 6124480 h 6858000"/>
              <a:gd name="connsiteX98" fmla="*/ 6030489 w 6127519"/>
              <a:gd name="connsiteY98" fmla="*/ 6317666 h 6858000"/>
              <a:gd name="connsiteX99" fmla="*/ 6007492 w 6127519"/>
              <a:gd name="connsiteY99" fmla="*/ 6440818 h 6858000"/>
              <a:gd name="connsiteX100" fmla="*/ 6009467 w 6127519"/>
              <a:gd name="connsiteY100" fmla="*/ 6487076 h 6858000"/>
              <a:gd name="connsiteX101" fmla="*/ 5995064 w 6127519"/>
              <a:gd name="connsiteY101" fmla="*/ 6540791 h 6858000"/>
              <a:gd name="connsiteX102" fmla="*/ 6004510 w 6127519"/>
              <a:gd name="connsiteY102" fmla="*/ 6599256 h 6858000"/>
              <a:gd name="connsiteX103" fmla="*/ 5986207 w 6127519"/>
              <a:gd name="connsiteY103" fmla="*/ 6695855 h 6858000"/>
              <a:gd name="connsiteX104" fmla="*/ 5979428 w 6127519"/>
              <a:gd name="connsiteY104" fmla="*/ 6754678 h 6858000"/>
              <a:gd name="connsiteX105" fmla="*/ 5983398 w 6127519"/>
              <a:gd name="connsiteY105" fmla="*/ 6778641 h 6858000"/>
              <a:gd name="connsiteX106" fmla="*/ 5984543 w 6127519"/>
              <a:gd name="connsiteY106" fmla="*/ 6811016 h 6858000"/>
              <a:gd name="connsiteX107" fmla="*/ 5979671 w 6127519"/>
              <a:gd name="connsiteY107" fmla="*/ 6858000 h 6858000"/>
              <a:gd name="connsiteX108" fmla="*/ 0 w 6127519"/>
              <a:gd name="connsiteY108" fmla="*/ 6858000 h 6858000"/>
              <a:gd name="connsiteX109" fmla="*/ 0 w 6127519"/>
              <a:gd name="connsiteY109"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10428 w 6127519"/>
              <a:gd name="connsiteY13" fmla="*/ 815772 h 6858000"/>
              <a:gd name="connsiteX14" fmla="*/ 5221088 w 6127519"/>
              <a:gd name="connsiteY14" fmla="*/ 860193 h 6858000"/>
              <a:gd name="connsiteX15" fmla="*/ 5230806 w 6127519"/>
              <a:gd name="connsiteY15" fmla="*/ 961354 h 6858000"/>
              <a:gd name="connsiteX16" fmla="*/ 5201018 w 6127519"/>
              <a:gd name="connsiteY16" fmla="*/ 1095027 h 6858000"/>
              <a:gd name="connsiteX17" fmla="*/ 5202153 w 6127519"/>
              <a:gd name="connsiteY17" fmla="*/ 1133224 h 6858000"/>
              <a:gd name="connsiteX18" fmla="*/ 5189234 w 6127519"/>
              <a:gd name="connsiteY18" fmla="*/ 1193495 h 6858000"/>
              <a:gd name="connsiteX19" fmla="*/ 5202769 w 6127519"/>
              <a:gd name="connsiteY19" fmla="*/ 1269450 h 6858000"/>
              <a:gd name="connsiteX20" fmla="*/ 5225968 w 6127519"/>
              <a:gd name="connsiteY20" fmla="*/ 1357994 h 6858000"/>
              <a:gd name="connsiteX21" fmla="*/ 5233819 w 6127519"/>
              <a:gd name="connsiteY21" fmla="*/ 1380922 h 6858000"/>
              <a:gd name="connsiteX22" fmla="*/ 5237226 w 6127519"/>
              <a:gd name="connsiteY22" fmla="*/ 1441327 h 6858000"/>
              <a:gd name="connsiteX23" fmla="*/ 5255653 w 6127519"/>
              <a:gd name="connsiteY23" fmla="*/ 1524712 h 6858000"/>
              <a:gd name="connsiteX24" fmla="*/ 5263491 w 6127519"/>
              <a:gd name="connsiteY24" fmla="*/ 1642938 h 6858000"/>
              <a:gd name="connsiteX25" fmla="*/ 5261314 w 6127519"/>
              <a:gd name="connsiteY25" fmla="*/ 1689177 h 6858000"/>
              <a:gd name="connsiteX26" fmla="*/ 5259788 w 6127519"/>
              <a:gd name="connsiteY26" fmla="*/ 1768516 h 6858000"/>
              <a:gd name="connsiteX27" fmla="*/ 5255696 w 6127519"/>
              <a:gd name="connsiteY27" fmla="*/ 1953770 h 6858000"/>
              <a:gd name="connsiteX28" fmla="*/ 5252592 w 6127519"/>
              <a:gd name="connsiteY28" fmla="*/ 2092210 h 6858000"/>
              <a:gd name="connsiteX29" fmla="*/ 5250104 w 6127519"/>
              <a:gd name="connsiteY29" fmla="*/ 2249166 h 6858000"/>
              <a:gd name="connsiteX30" fmla="*/ 5251214 w 6127519"/>
              <a:gd name="connsiteY30" fmla="*/ 2250944 h 6858000"/>
              <a:gd name="connsiteX31" fmla="*/ 5250644 w 6127519"/>
              <a:gd name="connsiteY31" fmla="*/ 2266619 h 6858000"/>
              <a:gd name="connsiteX32" fmla="*/ 5293877 w 6127519"/>
              <a:gd name="connsiteY32" fmla="*/ 2368649 h 6858000"/>
              <a:gd name="connsiteX33" fmla="*/ 5311338 w 6127519"/>
              <a:gd name="connsiteY33" fmla="*/ 2404034 h 6858000"/>
              <a:gd name="connsiteX34" fmla="*/ 5338366 w 6127519"/>
              <a:gd name="connsiteY34" fmla="*/ 2465052 h 6858000"/>
              <a:gd name="connsiteX35" fmla="*/ 5371263 w 6127519"/>
              <a:gd name="connsiteY35" fmla="*/ 2586413 h 6858000"/>
              <a:gd name="connsiteX36" fmla="*/ 5407503 w 6127519"/>
              <a:gd name="connsiteY36" fmla="*/ 2786290 h 6858000"/>
              <a:gd name="connsiteX37" fmla="*/ 5407356 w 6127519"/>
              <a:gd name="connsiteY37" fmla="*/ 2787545 h 6858000"/>
              <a:gd name="connsiteX38" fmla="*/ 5457023 w 6127519"/>
              <a:gd name="connsiteY38" fmla="*/ 2858292 h 6858000"/>
              <a:gd name="connsiteX39" fmla="*/ 5479298 w 6127519"/>
              <a:gd name="connsiteY39" fmla="*/ 2947791 h 6858000"/>
              <a:gd name="connsiteX40" fmla="*/ 5481770 w 6127519"/>
              <a:gd name="connsiteY40" fmla="*/ 2951352 h 6858000"/>
              <a:gd name="connsiteX41" fmla="*/ 5482415 w 6127519"/>
              <a:gd name="connsiteY41" fmla="*/ 3004079 h 6858000"/>
              <a:gd name="connsiteX42" fmla="*/ 5503944 w 6127519"/>
              <a:gd name="connsiteY42" fmla="*/ 3123335 h 6858000"/>
              <a:gd name="connsiteX43" fmla="*/ 5516007 w 6127519"/>
              <a:gd name="connsiteY43" fmla="*/ 3258473 h 6858000"/>
              <a:gd name="connsiteX44" fmla="*/ 5589758 w 6127519"/>
              <a:gd name="connsiteY44" fmla="*/ 3453699 h 6858000"/>
              <a:gd name="connsiteX45" fmla="*/ 5596144 w 6127519"/>
              <a:gd name="connsiteY45" fmla="*/ 3534624 h 6858000"/>
              <a:gd name="connsiteX46" fmla="*/ 5597750 w 6127519"/>
              <a:gd name="connsiteY46" fmla="*/ 3534129 h 6858000"/>
              <a:gd name="connsiteX47" fmla="*/ 5599700 w 6127519"/>
              <a:gd name="connsiteY47" fmla="*/ 3547221 h 6858000"/>
              <a:gd name="connsiteX48" fmla="*/ 5615031 w 6127519"/>
              <a:gd name="connsiteY48" fmla="*/ 3557482 h 6858000"/>
              <a:gd name="connsiteX49" fmla="*/ 5618377 w 6127519"/>
              <a:gd name="connsiteY49" fmla="*/ 3588431 h 6858000"/>
              <a:gd name="connsiteX50" fmla="*/ 5612155 w 6127519"/>
              <a:gd name="connsiteY50" fmla="*/ 3589869 h 6858000"/>
              <a:gd name="connsiteX51" fmla="*/ 5620843 w 6127519"/>
              <a:gd name="connsiteY51" fmla="*/ 3606745 h 6858000"/>
              <a:gd name="connsiteX52" fmla="*/ 5655472 w 6127519"/>
              <a:gd name="connsiteY52" fmla="*/ 3678877 h 6858000"/>
              <a:gd name="connsiteX53" fmla="*/ 5683015 w 6127519"/>
              <a:gd name="connsiteY53" fmla="*/ 3762025 h 6858000"/>
              <a:gd name="connsiteX54" fmla="*/ 5696643 w 6127519"/>
              <a:gd name="connsiteY54" fmla="*/ 3773888 h 6858000"/>
              <a:gd name="connsiteX55" fmla="*/ 5707995 w 6127519"/>
              <a:gd name="connsiteY55" fmla="*/ 3781685 h 6858000"/>
              <a:gd name="connsiteX56" fmla="*/ 5768491 w 6127519"/>
              <a:gd name="connsiteY56" fmla="*/ 3914399 h 6858000"/>
              <a:gd name="connsiteX57" fmla="*/ 5793123 w 6127519"/>
              <a:gd name="connsiteY57" fmla="*/ 3969952 h 6858000"/>
              <a:gd name="connsiteX58" fmla="*/ 5808321 w 6127519"/>
              <a:gd name="connsiteY58" fmla="*/ 3988153 h 6858000"/>
              <a:gd name="connsiteX59" fmla="*/ 5825621 w 6127519"/>
              <a:gd name="connsiteY59" fmla="*/ 4015525 h 6858000"/>
              <a:gd name="connsiteX60" fmla="*/ 5860672 w 6127519"/>
              <a:gd name="connsiteY60" fmla="*/ 4061579 h 6858000"/>
              <a:gd name="connsiteX61" fmla="*/ 5872173 w 6127519"/>
              <a:gd name="connsiteY61" fmla="*/ 4088497 h 6858000"/>
              <a:gd name="connsiteX62" fmla="*/ 5894095 w 6127519"/>
              <a:gd name="connsiteY62" fmla="*/ 4128857 h 6858000"/>
              <a:gd name="connsiteX63" fmla="*/ 5903513 w 6127519"/>
              <a:gd name="connsiteY63" fmla="*/ 4187661 h 6858000"/>
              <a:gd name="connsiteX64" fmla="*/ 5917114 w 6127519"/>
              <a:gd name="connsiteY64" fmla="*/ 4213096 h 6858000"/>
              <a:gd name="connsiteX65" fmla="*/ 5924233 w 6127519"/>
              <a:gd name="connsiteY65" fmla="*/ 4242060 h 6858000"/>
              <a:gd name="connsiteX66" fmla="*/ 5928910 w 6127519"/>
              <a:gd name="connsiteY66" fmla="*/ 4300973 h 6858000"/>
              <a:gd name="connsiteX67" fmla="*/ 5939320 w 6127519"/>
              <a:gd name="connsiteY67" fmla="*/ 4340435 h 6858000"/>
              <a:gd name="connsiteX68" fmla="*/ 5946705 w 6127519"/>
              <a:gd name="connsiteY68" fmla="*/ 4428051 h 6858000"/>
              <a:gd name="connsiteX69" fmla="*/ 5949261 w 6127519"/>
              <a:gd name="connsiteY69" fmla="*/ 4449185 h 6858000"/>
              <a:gd name="connsiteX70" fmla="*/ 5968960 w 6127519"/>
              <a:gd name="connsiteY70" fmla="*/ 4482655 h 6858000"/>
              <a:gd name="connsiteX71" fmla="*/ 5980106 w 6127519"/>
              <a:gd name="connsiteY71" fmla="*/ 4585087 h 6858000"/>
              <a:gd name="connsiteX72" fmla="*/ 5998138 w 6127519"/>
              <a:gd name="connsiteY72" fmla="*/ 4697518 h 6858000"/>
              <a:gd name="connsiteX73" fmla="*/ 6007819 w 6127519"/>
              <a:gd name="connsiteY73" fmla="*/ 4858148 h 6858000"/>
              <a:gd name="connsiteX74" fmla="*/ 6007749 w 6127519"/>
              <a:gd name="connsiteY74" fmla="*/ 4964715 h 6858000"/>
              <a:gd name="connsiteX75" fmla="*/ 6005269 w 6127519"/>
              <a:gd name="connsiteY75" fmla="*/ 5150567 h 6858000"/>
              <a:gd name="connsiteX76" fmla="*/ 6001127 w 6127519"/>
              <a:gd name="connsiteY76" fmla="*/ 5164609 h 6858000"/>
              <a:gd name="connsiteX77" fmla="*/ 5998514 w 6127519"/>
              <a:gd name="connsiteY77" fmla="*/ 5189673 h 6858000"/>
              <a:gd name="connsiteX78" fmla="*/ 6018409 w 6127519"/>
              <a:gd name="connsiteY78" fmla="*/ 5227157 h 6858000"/>
              <a:gd name="connsiteX79" fmla="*/ 6036748 w 6127519"/>
              <a:gd name="connsiteY79" fmla="*/ 5322752 h 6858000"/>
              <a:gd name="connsiteX80" fmla="*/ 6036943 w 6127519"/>
              <a:gd name="connsiteY80" fmla="*/ 5329480 h 6858000"/>
              <a:gd name="connsiteX81" fmla="*/ 6037677 w 6127519"/>
              <a:gd name="connsiteY81" fmla="*/ 5354807 h 6858000"/>
              <a:gd name="connsiteX82" fmla="*/ 6039728 w 6127519"/>
              <a:gd name="connsiteY82" fmla="*/ 5359416 h 6858000"/>
              <a:gd name="connsiteX83" fmla="*/ 6053435 w 6127519"/>
              <a:gd name="connsiteY83" fmla="*/ 5387547 h 6858000"/>
              <a:gd name="connsiteX84" fmla="*/ 6065933 w 6127519"/>
              <a:gd name="connsiteY84" fmla="*/ 5443002 h 6858000"/>
              <a:gd name="connsiteX85" fmla="*/ 6068640 w 6127519"/>
              <a:gd name="connsiteY85" fmla="*/ 5474503 h 6858000"/>
              <a:gd name="connsiteX86" fmla="*/ 6080922 w 6127519"/>
              <a:gd name="connsiteY86" fmla="*/ 5561070 h 6858000"/>
              <a:gd name="connsiteX87" fmla="*/ 6096949 w 6127519"/>
              <a:gd name="connsiteY87" fmla="*/ 5648179 h 6858000"/>
              <a:gd name="connsiteX88" fmla="*/ 6125703 w 6127519"/>
              <a:gd name="connsiteY88" fmla="*/ 5692894 h 6858000"/>
              <a:gd name="connsiteX89" fmla="*/ 6121353 w 6127519"/>
              <a:gd name="connsiteY89" fmla="*/ 5721725 h 6858000"/>
              <a:gd name="connsiteX90" fmla="*/ 6121607 w 6127519"/>
              <a:gd name="connsiteY90" fmla="*/ 5721959 h 6858000"/>
              <a:gd name="connsiteX91" fmla="*/ 6127024 w 6127519"/>
              <a:gd name="connsiteY91" fmla="*/ 5786902 h 6858000"/>
              <a:gd name="connsiteX92" fmla="*/ 6127519 w 6127519"/>
              <a:gd name="connsiteY92" fmla="*/ 5865775 h 6858000"/>
              <a:gd name="connsiteX93" fmla="*/ 6119217 w 6127519"/>
              <a:gd name="connsiteY93" fmla="*/ 5888542 h 6858000"/>
              <a:gd name="connsiteX94" fmla="*/ 6102493 w 6127519"/>
              <a:gd name="connsiteY94" fmla="*/ 5928602 h 6858000"/>
              <a:gd name="connsiteX95" fmla="*/ 6056863 w 6127519"/>
              <a:gd name="connsiteY95" fmla="*/ 6000643 h 6858000"/>
              <a:gd name="connsiteX96" fmla="*/ 6045436 w 6127519"/>
              <a:gd name="connsiteY96" fmla="*/ 6124480 h 6858000"/>
              <a:gd name="connsiteX97" fmla="*/ 6030489 w 6127519"/>
              <a:gd name="connsiteY97" fmla="*/ 6317666 h 6858000"/>
              <a:gd name="connsiteX98" fmla="*/ 6007492 w 6127519"/>
              <a:gd name="connsiteY98" fmla="*/ 6440818 h 6858000"/>
              <a:gd name="connsiteX99" fmla="*/ 6009467 w 6127519"/>
              <a:gd name="connsiteY99" fmla="*/ 6487076 h 6858000"/>
              <a:gd name="connsiteX100" fmla="*/ 5995064 w 6127519"/>
              <a:gd name="connsiteY100" fmla="*/ 6540791 h 6858000"/>
              <a:gd name="connsiteX101" fmla="*/ 6004510 w 6127519"/>
              <a:gd name="connsiteY101" fmla="*/ 6599256 h 6858000"/>
              <a:gd name="connsiteX102" fmla="*/ 5986207 w 6127519"/>
              <a:gd name="connsiteY102" fmla="*/ 6695855 h 6858000"/>
              <a:gd name="connsiteX103" fmla="*/ 5979428 w 6127519"/>
              <a:gd name="connsiteY103" fmla="*/ 6754678 h 6858000"/>
              <a:gd name="connsiteX104" fmla="*/ 5983398 w 6127519"/>
              <a:gd name="connsiteY104" fmla="*/ 6778641 h 6858000"/>
              <a:gd name="connsiteX105" fmla="*/ 5984543 w 6127519"/>
              <a:gd name="connsiteY105" fmla="*/ 6811016 h 6858000"/>
              <a:gd name="connsiteX106" fmla="*/ 5979671 w 6127519"/>
              <a:gd name="connsiteY106" fmla="*/ 6858000 h 6858000"/>
              <a:gd name="connsiteX107" fmla="*/ 0 w 6127519"/>
              <a:gd name="connsiteY107" fmla="*/ 6858000 h 6858000"/>
              <a:gd name="connsiteX108" fmla="*/ 0 w 6127519"/>
              <a:gd name="connsiteY108"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5703 w 6127519"/>
              <a:gd name="connsiteY87" fmla="*/ 5692894 h 6858000"/>
              <a:gd name="connsiteX88" fmla="*/ 6121353 w 6127519"/>
              <a:gd name="connsiteY88" fmla="*/ 5721725 h 6858000"/>
              <a:gd name="connsiteX89" fmla="*/ 6121607 w 6127519"/>
              <a:gd name="connsiteY89" fmla="*/ 5721959 h 6858000"/>
              <a:gd name="connsiteX90" fmla="*/ 6127024 w 6127519"/>
              <a:gd name="connsiteY90" fmla="*/ 5786902 h 6858000"/>
              <a:gd name="connsiteX91" fmla="*/ 6127519 w 6127519"/>
              <a:gd name="connsiteY91" fmla="*/ 5865775 h 6858000"/>
              <a:gd name="connsiteX92" fmla="*/ 6119217 w 6127519"/>
              <a:gd name="connsiteY92" fmla="*/ 5888542 h 6858000"/>
              <a:gd name="connsiteX93" fmla="*/ 6102493 w 6127519"/>
              <a:gd name="connsiteY93" fmla="*/ 5928602 h 6858000"/>
              <a:gd name="connsiteX94" fmla="*/ 6056863 w 6127519"/>
              <a:gd name="connsiteY94" fmla="*/ 6000643 h 6858000"/>
              <a:gd name="connsiteX95" fmla="*/ 6045436 w 6127519"/>
              <a:gd name="connsiteY95" fmla="*/ 6124480 h 6858000"/>
              <a:gd name="connsiteX96" fmla="*/ 6030489 w 6127519"/>
              <a:gd name="connsiteY96" fmla="*/ 6317666 h 6858000"/>
              <a:gd name="connsiteX97" fmla="*/ 6007492 w 6127519"/>
              <a:gd name="connsiteY97" fmla="*/ 6440818 h 6858000"/>
              <a:gd name="connsiteX98" fmla="*/ 6009467 w 6127519"/>
              <a:gd name="connsiteY98" fmla="*/ 6487076 h 6858000"/>
              <a:gd name="connsiteX99" fmla="*/ 5995064 w 6127519"/>
              <a:gd name="connsiteY99" fmla="*/ 6540791 h 6858000"/>
              <a:gd name="connsiteX100" fmla="*/ 6004510 w 6127519"/>
              <a:gd name="connsiteY100" fmla="*/ 6599256 h 6858000"/>
              <a:gd name="connsiteX101" fmla="*/ 5986207 w 6127519"/>
              <a:gd name="connsiteY101" fmla="*/ 6695855 h 6858000"/>
              <a:gd name="connsiteX102" fmla="*/ 5979428 w 6127519"/>
              <a:gd name="connsiteY102" fmla="*/ 6754678 h 6858000"/>
              <a:gd name="connsiteX103" fmla="*/ 5983398 w 6127519"/>
              <a:gd name="connsiteY103" fmla="*/ 6778641 h 6858000"/>
              <a:gd name="connsiteX104" fmla="*/ 5984543 w 6127519"/>
              <a:gd name="connsiteY104" fmla="*/ 6811016 h 6858000"/>
              <a:gd name="connsiteX105" fmla="*/ 5979671 w 6127519"/>
              <a:gd name="connsiteY105" fmla="*/ 6858000 h 6858000"/>
              <a:gd name="connsiteX106" fmla="*/ 0 w 6127519"/>
              <a:gd name="connsiteY106" fmla="*/ 6858000 h 6858000"/>
              <a:gd name="connsiteX107" fmla="*/ 0 w 6127519"/>
              <a:gd name="connsiteY107"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21607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9217 w 6127519"/>
              <a:gd name="connsiteY91" fmla="*/ 5888542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16287 w 6127519"/>
              <a:gd name="connsiteY91" fmla="*/ 5868026 h 6858000"/>
              <a:gd name="connsiteX92" fmla="*/ 6102493 w 6127519"/>
              <a:gd name="connsiteY92" fmla="*/ 5928602 h 6858000"/>
              <a:gd name="connsiteX93" fmla="*/ 6056863 w 6127519"/>
              <a:gd name="connsiteY93" fmla="*/ 6000643 h 6858000"/>
              <a:gd name="connsiteX94" fmla="*/ 6045436 w 6127519"/>
              <a:gd name="connsiteY94" fmla="*/ 6124480 h 6858000"/>
              <a:gd name="connsiteX95" fmla="*/ 6030489 w 6127519"/>
              <a:gd name="connsiteY95" fmla="*/ 6317666 h 6858000"/>
              <a:gd name="connsiteX96" fmla="*/ 6007492 w 6127519"/>
              <a:gd name="connsiteY96" fmla="*/ 6440818 h 6858000"/>
              <a:gd name="connsiteX97" fmla="*/ 6009467 w 6127519"/>
              <a:gd name="connsiteY97" fmla="*/ 6487076 h 6858000"/>
              <a:gd name="connsiteX98" fmla="*/ 5995064 w 6127519"/>
              <a:gd name="connsiteY98" fmla="*/ 6540791 h 6858000"/>
              <a:gd name="connsiteX99" fmla="*/ 6004510 w 6127519"/>
              <a:gd name="connsiteY99" fmla="*/ 6599256 h 6858000"/>
              <a:gd name="connsiteX100" fmla="*/ 5986207 w 6127519"/>
              <a:gd name="connsiteY100" fmla="*/ 6695855 h 6858000"/>
              <a:gd name="connsiteX101" fmla="*/ 5979428 w 6127519"/>
              <a:gd name="connsiteY101" fmla="*/ 6754678 h 6858000"/>
              <a:gd name="connsiteX102" fmla="*/ 5983398 w 6127519"/>
              <a:gd name="connsiteY102" fmla="*/ 6778641 h 6858000"/>
              <a:gd name="connsiteX103" fmla="*/ 5984543 w 6127519"/>
              <a:gd name="connsiteY103" fmla="*/ 6811016 h 6858000"/>
              <a:gd name="connsiteX104" fmla="*/ 5979671 w 6127519"/>
              <a:gd name="connsiteY104" fmla="*/ 6858000 h 6858000"/>
              <a:gd name="connsiteX105" fmla="*/ 0 w 6127519"/>
              <a:gd name="connsiteY105" fmla="*/ 6858000 h 6858000"/>
              <a:gd name="connsiteX106" fmla="*/ 0 w 6127519"/>
              <a:gd name="connsiteY106" fmla="*/ 0 h 6858000"/>
              <a:gd name="connsiteX0" fmla="*/ 0 w 6127519"/>
              <a:gd name="connsiteY0" fmla="*/ 0 h 6858000"/>
              <a:gd name="connsiteX1" fmla="*/ 4965888 w 6127519"/>
              <a:gd name="connsiteY1" fmla="*/ 0 h 6858000"/>
              <a:gd name="connsiteX2" fmla="*/ 4967767 w 6127519"/>
              <a:gd name="connsiteY2" fmla="*/ 7930 h 6858000"/>
              <a:gd name="connsiteX3" fmla="*/ 4979444 w 6127519"/>
              <a:gd name="connsiteY3" fmla="*/ 43921 h 6858000"/>
              <a:gd name="connsiteX4" fmla="*/ 5021173 w 6127519"/>
              <a:gd name="connsiteY4" fmla="*/ 123738 h 6858000"/>
              <a:gd name="connsiteX5" fmla="*/ 5075458 w 6127519"/>
              <a:gd name="connsiteY5" fmla="*/ 264355 h 6858000"/>
              <a:gd name="connsiteX6" fmla="*/ 5081175 w 6127519"/>
              <a:gd name="connsiteY6" fmla="*/ 277448 h 6858000"/>
              <a:gd name="connsiteX7" fmla="*/ 5097011 w 6127519"/>
              <a:gd name="connsiteY7" fmla="*/ 355616 h 6858000"/>
              <a:gd name="connsiteX8" fmla="*/ 5130982 w 6127519"/>
              <a:gd name="connsiteY8" fmla="*/ 412030 h 6858000"/>
              <a:gd name="connsiteX9" fmla="*/ 5153000 w 6127519"/>
              <a:gd name="connsiteY9" fmla="*/ 507134 h 6858000"/>
              <a:gd name="connsiteX10" fmla="*/ 5171282 w 6127519"/>
              <a:gd name="connsiteY10" fmla="*/ 602071 h 6858000"/>
              <a:gd name="connsiteX11" fmla="*/ 5176196 w 6127519"/>
              <a:gd name="connsiteY11" fmla="*/ 636822 h 6858000"/>
              <a:gd name="connsiteX12" fmla="*/ 5189051 w 6127519"/>
              <a:gd name="connsiteY12" fmla="*/ 782518 h 6858000"/>
              <a:gd name="connsiteX13" fmla="*/ 5221088 w 6127519"/>
              <a:gd name="connsiteY13" fmla="*/ 860193 h 6858000"/>
              <a:gd name="connsiteX14" fmla="*/ 5230806 w 6127519"/>
              <a:gd name="connsiteY14" fmla="*/ 961354 h 6858000"/>
              <a:gd name="connsiteX15" fmla="*/ 5201018 w 6127519"/>
              <a:gd name="connsiteY15" fmla="*/ 1095027 h 6858000"/>
              <a:gd name="connsiteX16" fmla="*/ 5202153 w 6127519"/>
              <a:gd name="connsiteY16" fmla="*/ 1133224 h 6858000"/>
              <a:gd name="connsiteX17" fmla="*/ 5189234 w 6127519"/>
              <a:gd name="connsiteY17" fmla="*/ 1193495 h 6858000"/>
              <a:gd name="connsiteX18" fmla="*/ 5202769 w 6127519"/>
              <a:gd name="connsiteY18" fmla="*/ 1269450 h 6858000"/>
              <a:gd name="connsiteX19" fmla="*/ 5225968 w 6127519"/>
              <a:gd name="connsiteY19" fmla="*/ 1357994 h 6858000"/>
              <a:gd name="connsiteX20" fmla="*/ 5233819 w 6127519"/>
              <a:gd name="connsiteY20" fmla="*/ 1380922 h 6858000"/>
              <a:gd name="connsiteX21" fmla="*/ 5237226 w 6127519"/>
              <a:gd name="connsiteY21" fmla="*/ 1441327 h 6858000"/>
              <a:gd name="connsiteX22" fmla="*/ 5255653 w 6127519"/>
              <a:gd name="connsiteY22" fmla="*/ 1524712 h 6858000"/>
              <a:gd name="connsiteX23" fmla="*/ 5263491 w 6127519"/>
              <a:gd name="connsiteY23" fmla="*/ 1642938 h 6858000"/>
              <a:gd name="connsiteX24" fmla="*/ 5261314 w 6127519"/>
              <a:gd name="connsiteY24" fmla="*/ 1689177 h 6858000"/>
              <a:gd name="connsiteX25" fmla="*/ 5259788 w 6127519"/>
              <a:gd name="connsiteY25" fmla="*/ 1768516 h 6858000"/>
              <a:gd name="connsiteX26" fmla="*/ 5255696 w 6127519"/>
              <a:gd name="connsiteY26" fmla="*/ 1953770 h 6858000"/>
              <a:gd name="connsiteX27" fmla="*/ 5252592 w 6127519"/>
              <a:gd name="connsiteY27" fmla="*/ 2092210 h 6858000"/>
              <a:gd name="connsiteX28" fmla="*/ 5250104 w 6127519"/>
              <a:gd name="connsiteY28" fmla="*/ 2249166 h 6858000"/>
              <a:gd name="connsiteX29" fmla="*/ 5251214 w 6127519"/>
              <a:gd name="connsiteY29" fmla="*/ 2250944 h 6858000"/>
              <a:gd name="connsiteX30" fmla="*/ 5250644 w 6127519"/>
              <a:gd name="connsiteY30" fmla="*/ 2266619 h 6858000"/>
              <a:gd name="connsiteX31" fmla="*/ 5293877 w 6127519"/>
              <a:gd name="connsiteY31" fmla="*/ 2368649 h 6858000"/>
              <a:gd name="connsiteX32" fmla="*/ 5311338 w 6127519"/>
              <a:gd name="connsiteY32" fmla="*/ 2404034 h 6858000"/>
              <a:gd name="connsiteX33" fmla="*/ 5338366 w 6127519"/>
              <a:gd name="connsiteY33" fmla="*/ 2465052 h 6858000"/>
              <a:gd name="connsiteX34" fmla="*/ 5371263 w 6127519"/>
              <a:gd name="connsiteY34" fmla="*/ 2586413 h 6858000"/>
              <a:gd name="connsiteX35" fmla="*/ 5407503 w 6127519"/>
              <a:gd name="connsiteY35" fmla="*/ 2786290 h 6858000"/>
              <a:gd name="connsiteX36" fmla="*/ 5407356 w 6127519"/>
              <a:gd name="connsiteY36" fmla="*/ 2787545 h 6858000"/>
              <a:gd name="connsiteX37" fmla="*/ 5457023 w 6127519"/>
              <a:gd name="connsiteY37" fmla="*/ 2858292 h 6858000"/>
              <a:gd name="connsiteX38" fmla="*/ 5479298 w 6127519"/>
              <a:gd name="connsiteY38" fmla="*/ 2947791 h 6858000"/>
              <a:gd name="connsiteX39" fmla="*/ 5481770 w 6127519"/>
              <a:gd name="connsiteY39" fmla="*/ 2951352 h 6858000"/>
              <a:gd name="connsiteX40" fmla="*/ 5482415 w 6127519"/>
              <a:gd name="connsiteY40" fmla="*/ 3004079 h 6858000"/>
              <a:gd name="connsiteX41" fmla="*/ 5503944 w 6127519"/>
              <a:gd name="connsiteY41" fmla="*/ 3123335 h 6858000"/>
              <a:gd name="connsiteX42" fmla="*/ 5516007 w 6127519"/>
              <a:gd name="connsiteY42" fmla="*/ 3258473 h 6858000"/>
              <a:gd name="connsiteX43" fmla="*/ 5589758 w 6127519"/>
              <a:gd name="connsiteY43" fmla="*/ 3453699 h 6858000"/>
              <a:gd name="connsiteX44" fmla="*/ 5596144 w 6127519"/>
              <a:gd name="connsiteY44" fmla="*/ 3534624 h 6858000"/>
              <a:gd name="connsiteX45" fmla="*/ 5597750 w 6127519"/>
              <a:gd name="connsiteY45" fmla="*/ 3534129 h 6858000"/>
              <a:gd name="connsiteX46" fmla="*/ 5599700 w 6127519"/>
              <a:gd name="connsiteY46" fmla="*/ 3547221 h 6858000"/>
              <a:gd name="connsiteX47" fmla="*/ 5615031 w 6127519"/>
              <a:gd name="connsiteY47" fmla="*/ 3557482 h 6858000"/>
              <a:gd name="connsiteX48" fmla="*/ 5618377 w 6127519"/>
              <a:gd name="connsiteY48" fmla="*/ 3588431 h 6858000"/>
              <a:gd name="connsiteX49" fmla="*/ 5612155 w 6127519"/>
              <a:gd name="connsiteY49" fmla="*/ 3589869 h 6858000"/>
              <a:gd name="connsiteX50" fmla="*/ 5620843 w 6127519"/>
              <a:gd name="connsiteY50" fmla="*/ 3606745 h 6858000"/>
              <a:gd name="connsiteX51" fmla="*/ 5655472 w 6127519"/>
              <a:gd name="connsiteY51" fmla="*/ 3678877 h 6858000"/>
              <a:gd name="connsiteX52" fmla="*/ 5683015 w 6127519"/>
              <a:gd name="connsiteY52" fmla="*/ 3762025 h 6858000"/>
              <a:gd name="connsiteX53" fmla="*/ 5696643 w 6127519"/>
              <a:gd name="connsiteY53" fmla="*/ 3773888 h 6858000"/>
              <a:gd name="connsiteX54" fmla="*/ 5707995 w 6127519"/>
              <a:gd name="connsiteY54" fmla="*/ 3781685 h 6858000"/>
              <a:gd name="connsiteX55" fmla="*/ 5768491 w 6127519"/>
              <a:gd name="connsiteY55" fmla="*/ 3914399 h 6858000"/>
              <a:gd name="connsiteX56" fmla="*/ 5793123 w 6127519"/>
              <a:gd name="connsiteY56" fmla="*/ 3969952 h 6858000"/>
              <a:gd name="connsiteX57" fmla="*/ 5808321 w 6127519"/>
              <a:gd name="connsiteY57" fmla="*/ 3988153 h 6858000"/>
              <a:gd name="connsiteX58" fmla="*/ 5825621 w 6127519"/>
              <a:gd name="connsiteY58" fmla="*/ 4015525 h 6858000"/>
              <a:gd name="connsiteX59" fmla="*/ 5860672 w 6127519"/>
              <a:gd name="connsiteY59" fmla="*/ 4061579 h 6858000"/>
              <a:gd name="connsiteX60" fmla="*/ 5872173 w 6127519"/>
              <a:gd name="connsiteY60" fmla="*/ 4088497 h 6858000"/>
              <a:gd name="connsiteX61" fmla="*/ 5894095 w 6127519"/>
              <a:gd name="connsiteY61" fmla="*/ 4128857 h 6858000"/>
              <a:gd name="connsiteX62" fmla="*/ 5903513 w 6127519"/>
              <a:gd name="connsiteY62" fmla="*/ 4187661 h 6858000"/>
              <a:gd name="connsiteX63" fmla="*/ 5917114 w 6127519"/>
              <a:gd name="connsiteY63" fmla="*/ 4213096 h 6858000"/>
              <a:gd name="connsiteX64" fmla="*/ 5924233 w 6127519"/>
              <a:gd name="connsiteY64" fmla="*/ 4242060 h 6858000"/>
              <a:gd name="connsiteX65" fmla="*/ 5928910 w 6127519"/>
              <a:gd name="connsiteY65" fmla="*/ 4300973 h 6858000"/>
              <a:gd name="connsiteX66" fmla="*/ 5939320 w 6127519"/>
              <a:gd name="connsiteY66" fmla="*/ 4340435 h 6858000"/>
              <a:gd name="connsiteX67" fmla="*/ 5946705 w 6127519"/>
              <a:gd name="connsiteY67" fmla="*/ 4428051 h 6858000"/>
              <a:gd name="connsiteX68" fmla="*/ 5949261 w 6127519"/>
              <a:gd name="connsiteY68" fmla="*/ 4449185 h 6858000"/>
              <a:gd name="connsiteX69" fmla="*/ 5968960 w 6127519"/>
              <a:gd name="connsiteY69" fmla="*/ 4482655 h 6858000"/>
              <a:gd name="connsiteX70" fmla="*/ 5980106 w 6127519"/>
              <a:gd name="connsiteY70" fmla="*/ 4585087 h 6858000"/>
              <a:gd name="connsiteX71" fmla="*/ 5998138 w 6127519"/>
              <a:gd name="connsiteY71" fmla="*/ 4697518 h 6858000"/>
              <a:gd name="connsiteX72" fmla="*/ 6007819 w 6127519"/>
              <a:gd name="connsiteY72" fmla="*/ 4858148 h 6858000"/>
              <a:gd name="connsiteX73" fmla="*/ 6007749 w 6127519"/>
              <a:gd name="connsiteY73" fmla="*/ 4964715 h 6858000"/>
              <a:gd name="connsiteX74" fmla="*/ 6005269 w 6127519"/>
              <a:gd name="connsiteY74" fmla="*/ 5150567 h 6858000"/>
              <a:gd name="connsiteX75" fmla="*/ 6001127 w 6127519"/>
              <a:gd name="connsiteY75" fmla="*/ 5164609 h 6858000"/>
              <a:gd name="connsiteX76" fmla="*/ 5998514 w 6127519"/>
              <a:gd name="connsiteY76" fmla="*/ 5189673 h 6858000"/>
              <a:gd name="connsiteX77" fmla="*/ 6018409 w 6127519"/>
              <a:gd name="connsiteY77" fmla="*/ 5227157 h 6858000"/>
              <a:gd name="connsiteX78" fmla="*/ 6036748 w 6127519"/>
              <a:gd name="connsiteY78" fmla="*/ 5322752 h 6858000"/>
              <a:gd name="connsiteX79" fmla="*/ 6036943 w 6127519"/>
              <a:gd name="connsiteY79" fmla="*/ 5329480 h 6858000"/>
              <a:gd name="connsiteX80" fmla="*/ 6037677 w 6127519"/>
              <a:gd name="connsiteY80" fmla="*/ 5354807 h 6858000"/>
              <a:gd name="connsiteX81" fmla="*/ 6039728 w 6127519"/>
              <a:gd name="connsiteY81" fmla="*/ 5359416 h 6858000"/>
              <a:gd name="connsiteX82" fmla="*/ 6053435 w 6127519"/>
              <a:gd name="connsiteY82" fmla="*/ 5387547 h 6858000"/>
              <a:gd name="connsiteX83" fmla="*/ 6065933 w 6127519"/>
              <a:gd name="connsiteY83" fmla="*/ 5443002 h 6858000"/>
              <a:gd name="connsiteX84" fmla="*/ 6068640 w 6127519"/>
              <a:gd name="connsiteY84" fmla="*/ 5474503 h 6858000"/>
              <a:gd name="connsiteX85" fmla="*/ 6080922 w 6127519"/>
              <a:gd name="connsiteY85" fmla="*/ 5561070 h 6858000"/>
              <a:gd name="connsiteX86" fmla="*/ 6096949 w 6127519"/>
              <a:gd name="connsiteY86" fmla="*/ 5648179 h 6858000"/>
              <a:gd name="connsiteX87" fmla="*/ 6121353 w 6127519"/>
              <a:gd name="connsiteY87" fmla="*/ 5721725 h 6858000"/>
              <a:gd name="connsiteX88" fmla="*/ 6109884 w 6127519"/>
              <a:gd name="connsiteY88" fmla="*/ 5721959 h 6858000"/>
              <a:gd name="connsiteX89" fmla="*/ 6127024 w 6127519"/>
              <a:gd name="connsiteY89" fmla="*/ 5786902 h 6858000"/>
              <a:gd name="connsiteX90" fmla="*/ 6127519 w 6127519"/>
              <a:gd name="connsiteY90" fmla="*/ 5865775 h 6858000"/>
              <a:gd name="connsiteX91" fmla="*/ 6102493 w 6127519"/>
              <a:gd name="connsiteY91" fmla="*/ 5928602 h 6858000"/>
              <a:gd name="connsiteX92" fmla="*/ 6056863 w 6127519"/>
              <a:gd name="connsiteY92" fmla="*/ 6000643 h 6858000"/>
              <a:gd name="connsiteX93" fmla="*/ 6045436 w 6127519"/>
              <a:gd name="connsiteY93" fmla="*/ 6124480 h 6858000"/>
              <a:gd name="connsiteX94" fmla="*/ 6030489 w 6127519"/>
              <a:gd name="connsiteY94" fmla="*/ 6317666 h 6858000"/>
              <a:gd name="connsiteX95" fmla="*/ 6007492 w 6127519"/>
              <a:gd name="connsiteY95" fmla="*/ 6440818 h 6858000"/>
              <a:gd name="connsiteX96" fmla="*/ 6009467 w 6127519"/>
              <a:gd name="connsiteY96" fmla="*/ 6487076 h 6858000"/>
              <a:gd name="connsiteX97" fmla="*/ 5995064 w 6127519"/>
              <a:gd name="connsiteY97" fmla="*/ 6540791 h 6858000"/>
              <a:gd name="connsiteX98" fmla="*/ 6004510 w 6127519"/>
              <a:gd name="connsiteY98" fmla="*/ 6599256 h 6858000"/>
              <a:gd name="connsiteX99" fmla="*/ 5986207 w 6127519"/>
              <a:gd name="connsiteY99" fmla="*/ 6695855 h 6858000"/>
              <a:gd name="connsiteX100" fmla="*/ 5979428 w 6127519"/>
              <a:gd name="connsiteY100" fmla="*/ 6754678 h 6858000"/>
              <a:gd name="connsiteX101" fmla="*/ 5983398 w 6127519"/>
              <a:gd name="connsiteY101" fmla="*/ 6778641 h 6858000"/>
              <a:gd name="connsiteX102" fmla="*/ 5984543 w 6127519"/>
              <a:gd name="connsiteY102" fmla="*/ 6811016 h 6858000"/>
              <a:gd name="connsiteX103" fmla="*/ 5979671 w 6127519"/>
              <a:gd name="connsiteY103" fmla="*/ 6858000 h 6858000"/>
              <a:gd name="connsiteX104" fmla="*/ 0 w 6127519"/>
              <a:gd name="connsiteY104" fmla="*/ 6858000 h 6858000"/>
              <a:gd name="connsiteX105" fmla="*/ 0 w 6127519"/>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07995 w 6127024"/>
              <a:gd name="connsiteY54" fmla="*/ 3781685 h 6858000"/>
              <a:gd name="connsiteX55" fmla="*/ 5768491 w 6127024"/>
              <a:gd name="connsiteY55" fmla="*/ 3914399 h 6858000"/>
              <a:gd name="connsiteX56" fmla="*/ 5793123 w 6127024"/>
              <a:gd name="connsiteY56" fmla="*/ 3969952 h 6858000"/>
              <a:gd name="connsiteX57" fmla="*/ 5808321 w 6127024"/>
              <a:gd name="connsiteY57" fmla="*/ 3988153 h 6858000"/>
              <a:gd name="connsiteX58" fmla="*/ 5825621 w 6127024"/>
              <a:gd name="connsiteY58" fmla="*/ 4015525 h 6858000"/>
              <a:gd name="connsiteX59" fmla="*/ 5860672 w 6127024"/>
              <a:gd name="connsiteY59" fmla="*/ 4061579 h 6858000"/>
              <a:gd name="connsiteX60" fmla="*/ 5872173 w 6127024"/>
              <a:gd name="connsiteY60" fmla="*/ 4088497 h 6858000"/>
              <a:gd name="connsiteX61" fmla="*/ 5894095 w 6127024"/>
              <a:gd name="connsiteY61" fmla="*/ 4128857 h 6858000"/>
              <a:gd name="connsiteX62" fmla="*/ 5903513 w 6127024"/>
              <a:gd name="connsiteY62" fmla="*/ 4187661 h 6858000"/>
              <a:gd name="connsiteX63" fmla="*/ 5917114 w 6127024"/>
              <a:gd name="connsiteY63" fmla="*/ 4213096 h 6858000"/>
              <a:gd name="connsiteX64" fmla="*/ 5924233 w 6127024"/>
              <a:gd name="connsiteY64" fmla="*/ 4242060 h 6858000"/>
              <a:gd name="connsiteX65" fmla="*/ 5928910 w 6127024"/>
              <a:gd name="connsiteY65" fmla="*/ 4300973 h 6858000"/>
              <a:gd name="connsiteX66" fmla="*/ 5939320 w 6127024"/>
              <a:gd name="connsiteY66" fmla="*/ 4340435 h 6858000"/>
              <a:gd name="connsiteX67" fmla="*/ 5946705 w 6127024"/>
              <a:gd name="connsiteY67" fmla="*/ 4428051 h 6858000"/>
              <a:gd name="connsiteX68" fmla="*/ 5949261 w 6127024"/>
              <a:gd name="connsiteY68" fmla="*/ 4449185 h 6858000"/>
              <a:gd name="connsiteX69" fmla="*/ 5968960 w 6127024"/>
              <a:gd name="connsiteY69" fmla="*/ 4482655 h 6858000"/>
              <a:gd name="connsiteX70" fmla="*/ 5980106 w 6127024"/>
              <a:gd name="connsiteY70" fmla="*/ 4585087 h 6858000"/>
              <a:gd name="connsiteX71" fmla="*/ 5998138 w 6127024"/>
              <a:gd name="connsiteY71" fmla="*/ 4697518 h 6858000"/>
              <a:gd name="connsiteX72" fmla="*/ 6007819 w 6127024"/>
              <a:gd name="connsiteY72" fmla="*/ 4858148 h 6858000"/>
              <a:gd name="connsiteX73" fmla="*/ 6007749 w 6127024"/>
              <a:gd name="connsiteY73" fmla="*/ 4964715 h 6858000"/>
              <a:gd name="connsiteX74" fmla="*/ 6005269 w 6127024"/>
              <a:gd name="connsiteY74" fmla="*/ 5150567 h 6858000"/>
              <a:gd name="connsiteX75" fmla="*/ 6001127 w 6127024"/>
              <a:gd name="connsiteY75" fmla="*/ 5164609 h 6858000"/>
              <a:gd name="connsiteX76" fmla="*/ 5998514 w 6127024"/>
              <a:gd name="connsiteY76" fmla="*/ 5189673 h 6858000"/>
              <a:gd name="connsiteX77" fmla="*/ 6018409 w 6127024"/>
              <a:gd name="connsiteY77" fmla="*/ 5227157 h 6858000"/>
              <a:gd name="connsiteX78" fmla="*/ 6036748 w 6127024"/>
              <a:gd name="connsiteY78" fmla="*/ 5322752 h 6858000"/>
              <a:gd name="connsiteX79" fmla="*/ 6036943 w 6127024"/>
              <a:gd name="connsiteY79" fmla="*/ 5329480 h 6858000"/>
              <a:gd name="connsiteX80" fmla="*/ 6037677 w 6127024"/>
              <a:gd name="connsiteY80" fmla="*/ 5354807 h 6858000"/>
              <a:gd name="connsiteX81" fmla="*/ 6039728 w 6127024"/>
              <a:gd name="connsiteY81" fmla="*/ 5359416 h 6858000"/>
              <a:gd name="connsiteX82" fmla="*/ 6053435 w 6127024"/>
              <a:gd name="connsiteY82" fmla="*/ 5387547 h 6858000"/>
              <a:gd name="connsiteX83" fmla="*/ 6065933 w 6127024"/>
              <a:gd name="connsiteY83" fmla="*/ 5443002 h 6858000"/>
              <a:gd name="connsiteX84" fmla="*/ 6068640 w 6127024"/>
              <a:gd name="connsiteY84" fmla="*/ 5474503 h 6858000"/>
              <a:gd name="connsiteX85" fmla="*/ 6080922 w 6127024"/>
              <a:gd name="connsiteY85" fmla="*/ 5561070 h 6858000"/>
              <a:gd name="connsiteX86" fmla="*/ 6096949 w 6127024"/>
              <a:gd name="connsiteY86" fmla="*/ 5648179 h 6858000"/>
              <a:gd name="connsiteX87" fmla="*/ 6121353 w 6127024"/>
              <a:gd name="connsiteY87" fmla="*/ 5721725 h 6858000"/>
              <a:gd name="connsiteX88" fmla="*/ 6109884 w 6127024"/>
              <a:gd name="connsiteY88" fmla="*/ 5721959 h 6858000"/>
              <a:gd name="connsiteX89" fmla="*/ 6127024 w 6127024"/>
              <a:gd name="connsiteY89" fmla="*/ 5786902 h 6858000"/>
              <a:gd name="connsiteX90" fmla="*/ 6115796 w 6127024"/>
              <a:gd name="connsiteY90" fmla="*/ 5862844 h 6858000"/>
              <a:gd name="connsiteX91" fmla="*/ 6102493 w 6127024"/>
              <a:gd name="connsiteY91" fmla="*/ 5928602 h 6858000"/>
              <a:gd name="connsiteX92" fmla="*/ 6056863 w 6127024"/>
              <a:gd name="connsiteY92" fmla="*/ 6000643 h 6858000"/>
              <a:gd name="connsiteX93" fmla="*/ 6045436 w 6127024"/>
              <a:gd name="connsiteY93" fmla="*/ 6124480 h 6858000"/>
              <a:gd name="connsiteX94" fmla="*/ 6030489 w 6127024"/>
              <a:gd name="connsiteY94" fmla="*/ 6317666 h 6858000"/>
              <a:gd name="connsiteX95" fmla="*/ 6007492 w 6127024"/>
              <a:gd name="connsiteY95" fmla="*/ 6440818 h 6858000"/>
              <a:gd name="connsiteX96" fmla="*/ 6009467 w 6127024"/>
              <a:gd name="connsiteY96" fmla="*/ 6487076 h 6858000"/>
              <a:gd name="connsiteX97" fmla="*/ 5995064 w 6127024"/>
              <a:gd name="connsiteY97" fmla="*/ 6540791 h 6858000"/>
              <a:gd name="connsiteX98" fmla="*/ 6004510 w 6127024"/>
              <a:gd name="connsiteY98" fmla="*/ 6599256 h 6858000"/>
              <a:gd name="connsiteX99" fmla="*/ 5986207 w 6127024"/>
              <a:gd name="connsiteY99" fmla="*/ 6695855 h 6858000"/>
              <a:gd name="connsiteX100" fmla="*/ 5979428 w 6127024"/>
              <a:gd name="connsiteY100" fmla="*/ 6754678 h 6858000"/>
              <a:gd name="connsiteX101" fmla="*/ 5983398 w 6127024"/>
              <a:gd name="connsiteY101" fmla="*/ 6778641 h 6858000"/>
              <a:gd name="connsiteX102" fmla="*/ 5984543 w 6127024"/>
              <a:gd name="connsiteY102" fmla="*/ 6811016 h 6858000"/>
              <a:gd name="connsiteX103" fmla="*/ 5979671 w 6127024"/>
              <a:gd name="connsiteY103" fmla="*/ 6858000 h 6858000"/>
              <a:gd name="connsiteX104" fmla="*/ 0 w 6127024"/>
              <a:gd name="connsiteY104" fmla="*/ 6858000 h 6858000"/>
              <a:gd name="connsiteX105" fmla="*/ 0 w 6127024"/>
              <a:gd name="connsiteY10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5031 w 6127024"/>
              <a:gd name="connsiteY47" fmla="*/ 3557482 h 6858000"/>
              <a:gd name="connsiteX48" fmla="*/ 5618377 w 6127024"/>
              <a:gd name="connsiteY48" fmla="*/ 3588431 h 6858000"/>
              <a:gd name="connsiteX49" fmla="*/ 5612155 w 6127024"/>
              <a:gd name="connsiteY49" fmla="*/ 3589869 h 6858000"/>
              <a:gd name="connsiteX50" fmla="*/ 5620843 w 6127024"/>
              <a:gd name="connsiteY50" fmla="*/ 3606745 h 6858000"/>
              <a:gd name="connsiteX51" fmla="*/ 5655472 w 6127024"/>
              <a:gd name="connsiteY51" fmla="*/ 3678877 h 6858000"/>
              <a:gd name="connsiteX52" fmla="*/ 5683015 w 6127024"/>
              <a:gd name="connsiteY52" fmla="*/ 3762025 h 6858000"/>
              <a:gd name="connsiteX53" fmla="*/ 5696643 w 6127024"/>
              <a:gd name="connsiteY53" fmla="*/ 3773888 h 6858000"/>
              <a:gd name="connsiteX54" fmla="*/ 5768491 w 6127024"/>
              <a:gd name="connsiteY54" fmla="*/ 3914399 h 6858000"/>
              <a:gd name="connsiteX55" fmla="*/ 5793123 w 6127024"/>
              <a:gd name="connsiteY55" fmla="*/ 3969952 h 6858000"/>
              <a:gd name="connsiteX56" fmla="*/ 5808321 w 6127024"/>
              <a:gd name="connsiteY56" fmla="*/ 3988153 h 6858000"/>
              <a:gd name="connsiteX57" fmla="*/ 5825621 w 6127024"/>
              <a:gd name="connsiteY57" fmla="*/ 4015525 h 6858000"/>
              <a:gd name="connsiteX58" fmla="*/ 5860672 w 6127024"/>
              <a:gd name="connsiteY58" fmla="*/ 4061579 h 6858000"/>
              <a:gd name="connsiteX59" fmla="*/ 5872173 w 6127024"/>
              <a:gd name="connsiteY59" fmla="*/ 4088497 h 6858000"/>
              <a:gd name="connsiteX60" fmla="*/ 5894095 w 6127024"/>
              <a:gd name="connsiteY60" fmla="*/ 4128857 h 6858000"/>
              <a:gd name="connsiteX61" fmla="*/ 5903513 w 6127024"/>
              <a:gd name="connsiteY61" fmla="*/ 4187661 h 6858000"/>
              <a:gd name="connsiteX62" fmla="*/ 5917114 w 6127024"/>
              <a:gd name="connsiteY62" fmla="*/ 4213096 h 6858000"/>
              <a:gd name="connsiteX63" fmla="*/ 5924233 w 6127024"/>
              <a:gd name="connsiteY63" fmla="*/ 4242060 h 6858000"/>
              <a:gd name="connsiteX64" fmla="*/ 5928910 w 6127024"/>
              <a:gd name="connsiteY64" fmla="*/ 4300973 h 6858000"/>
              <a:gd name="connsiteX65" fmla="*/ 5939320 w 6127024"/>
              <a:gd name="connsiteY65" fmla="*/ 4340435 h 6858000"/>
              <a:gd name="connsiteX66" fmla="*/ 5946705 w 6127024"/>
              <a:gd name="connsiteY66" fmla="*/ 4428051 h 6858000"/>
              <a:gd name="connsiteX67" fmla="*/ 5949261 w 6127024"/>
              <a:gd name="connsiteY67" fmla="*/ 4449185 h 6858000"/>
              <a:gd name="connsiteX68" fmla="*/ 5968960 w 6127024"/>
              <a:gd name="connsiteY68" fmla="*/ 4482655 h 6858000"/>
              <a:gd name="connsiteX69" fmla="*/ 5980106 w 6127024"/>
              <a:gd name="connsiteY69" fmla="*/ 4585087 h 6858000"/>
              <a:gd name="connsiteX70" fmla="*/ 5998138 w 6127024"/>
              <a:gd name="connsiteY70" fmla="*/ 4697518 h 6858000"/>
              <a:gd name="connsiteX71" fmla="*/ 6007819 w 6127024"/>
              <a:gd name="connsiteY71" fmla="*/ 4858148 h 6858000"/>
              <a:gd name="connsiteX72" fmla="*/ 6007749 w 6127024"/>
              <a:gd name="connsiteY72" fmla="*/ 4964715 h 6858000"/>
              <a:gd name="connsiteX73" fmla="*/ 6005269 w 6127024"/>
              <a:gd name="connsiteY73" fmla="*/ 5150567 h 6858000"/>
              <a:gd name="connsiteX74" fmla="*/ 6001127 w 6127024"/>
              <a:gd name="connsiteY74" fmla="*/ 5164609 h 6858000"/>
              <a:gd name="connsiteX75" fmla="*/ 5998514 w 6127024"/>
              <a:gd name="connsiteY75" fmla="*/ 5189673 h 6858000"/>
              <a:gd name="connsiteX76" fmla="*/ 6018409 w 6127024"/>
              <a:gd name="connsiteY76" fmla="*/ 5227157 h 6858000"/>
              <a:gd name="connsiteX77" fmla="*/ 6036748 w 6127024"/>
              <a:gd name="connsiteY77" fmla="*/ 5322752 h 6858000"/>
              <a:gd name="connsiteX78" fmla="*/ 6036943 w 6127024"/>
              <a:gd name="connsiteY78" fmla="*/ 5329480 h 6858000"/>
              <a:gd name="connsiteX79" fmla="*/ 6037677 w 6127024"/>
              <a:gd name="connsiteY79" fmla="*/ 5354807 h 6858000"/>
              <a:gd name="connsiteX80" fmla="*/ 6039728 w 6127024"/>
              <a:gd name="connsiteY80" fmla="*/ 5359416 h 6858000"/>
              <a:gd name="connsiteX81" fmla="*/ 6053435 w 6127024"/>
              <a:gd name="connsiteY81" fmla="*/ 5387547 h 6858000"/>
              <a:gd name="connsiteX82" fmla="*/ 6065933 w 6127024"/>
              <a:gd name="connsiteY82" fmla="*/ 5443002 h 6858000"/>
              <a:gd name="connsiteX83" fmla="*/ 6068640 w 6127024"/>
              <a:gd name="connsiteY83" fmla="*/ 5474503 h 6858000"/>
              <a:gd name="connsiteX84" fmla="*/ 6080922 w 6127024"/>
              <a:gd name="connsiteY84" fmla="*/ 5561070 h 6858000"/>
              <a:gd name="connsiteX85" fmla="*/ 6096949 w 6127024"/>
              <a:gd name="connsiteY85" fmla="*/ 5648179 h 6858000"/>
              <a:gd name="connsiteX86" fmla="*/ 6121353 w 6127024"/>
              <a:gd name="connsiteY86" fmla="*/ 5721725 h 6858000"/>
              <a:gd name="connsiteX87" fmla="*/ 6109884 w 6127024"/>
              <a:gd name="connsiteY87" fmla="*/ 5721959 h 6858000"/>
              <a:gd name="connsiteX88" fmla="*/ 6127024 w 6127024"/>
              <a:gd name="connsiteY88" fmla="*/ 5786902 h 6858000"/>
              <a:gd name="connsiteX89" fmla="*/ 6115796 w 6127024"/>
              <a:gd name="connsiteY89" fmla="*/ 5862844 h 6858000"/>
              <a:gd name="connsiteX90" fmla="*/ 6102493 w 6127024"/>
              <a:gd name="connsiteY90" fmla="*/ 5928602 h 6858000"/>
              <a:gd name="connsiteX91" fmla="*/ 6056863 w 6127024"/>
              <a:gd name="connsiteY91" fmla="*/ 6000643 h 6858000"/>
              <a:gd name="connsiteX92" fmla="*/ 6045436 w 6127024"/>
              <a:gd name="connsiteY92" fmla="*/ 6124480 h 6858000"/>
              <a:gd name="connsiteX93" fmla="*/ 6030489 w 6127024"/>
              <a:gd name="connsiteY93" fmla="*/ 6317666 h 6858000"/>
              <a:gd name="connsiteX94" fmla="*/ 6007492 w 6127024"/>
              <a:gd name="connsiteY94" fmla="*/ 6440818 h 6858000"/>
              <a:gd name="connsiteX95" fmla="*/ 6009467 w 6127024"/>
              <a:gd name="connsiteY95" fmla="*/ 6487076 h 6858000"/>
              <a:gd name="connsiteX96" fmla="*/ 5995064 w 6127024"/>
              <a:gd name="connsiteY96" fmla="*/ 6540791 h 6858000"/>
              <a:gd name="connsiteX97" fmla="*/ 6004510 w 6127024"/>
              <a:gd name="connsiteY97" fmla="*/ 6599256 h 6858000"/>
              <a:gd name="connsiteX98" fmla="*/ 5986207 w 6127024"/>
              <a:gd name="connsiteY98" fmla="*/ 6695855 h 6858000"/>
              <a:gd name="connsiteX99" fmla="*/ 5979428 w 6127024"/>
              <a:gd name="connsiteY99" fmla="*/ 6754678 h 6858000"/>
              <a:gd name="connsiteX100" fmla="*/ 5983398 w 6127024"/>
              <a:gd name="connsiteY100" fmla="*/ 6778641 h 6858000"/>
              <a:gd name="connsiteX101" fmla="*/ 5984543 w 6127024"/>
              <a:gd name="connsiteY101" fmla="*/ 6811016 h 6858000"/>
              <a:gd name="connsiteX102" fmla="*/ 5979671 w 6127024"/>
              <a:gd name="connsiteY102" fmla="*/ 6858000 h 6858000"/>
              <a:gd name="connsiteX103" fmla="*/ 0 w 6127024"/>
              <a:gd name="connsiteY103" fmla="*/ 6858000 h 6858000"/>
              <a:gd name="connsiteX104" fmla="*/ 0 w 6127024"/>
              <a:gd name="connsiteY10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30982 w 6127024"/>
              <a:gd name="connsiteY8" fmla="*/ 412030 h 6858000"/>
              <a:gd name="connsiteX9" fmla="*/ 5153000 w 6127024"/>
              <a:gd name="connsiteY9" fmla="*/ 507134 h 6858000"/>
              <a:gd name="connsiteX10" fmla="*/ 5171282 w 6127024"/>
              <a:gd name="connsiteY10" fmla="*/ 602071 h 6858000"/>
              <a:gd name="connsiteX11" fmla="*/ 5176196 w 6127024"/>
              <a:gd name="connsiteY11" fmla="*/ 636822 h 6858000"/>
              <a:gd name="connsiteX12" fmla="*/ 5189051 w 6127024"/>
              <a:gd name="connsiteY12" fmla="*/ 782518 h 6858000"/>
              <a:gd name="connsiteX13" fmla="*/ 5221088 w 6127024"/>
              <a:gd name="connsiteY13" fmla="*/ 860193 h 6858000"/>
              <a:gd name="connsiteX14" fmla="*/ 5230806 w 6127024"/>
              <a:gd name="connsiteY14" fmla="*/ 961354 h 6858000"/>
              <a:gd name="connsiteX15" fmla="*/ 5201018 w 6127024"/>
              <a:gd name="connsiteY15" fmla="*/ 1095027 h 6858000"/>
              <a:gd name="connsiteX16" fmla="*/ 5202153 w 6127024"/>
              <a:gd name="connsiteY16" fmla="*/ 1133224 h 6858000"/>
              <a:gd name="connsiteX17" fmla="*/ 5189234 w 6127024"/>
              <a:gd name="connsiteY17" fmla="*/ 1193495 h 6858000"/>
              <a:gd name="connsiteX18" fmla="*/ 5202769 w 6127024"/>
              <a:gd name="connsiteY18" fmla="*/ 1269450 h 6858000"/>
              <a:gd name="connsiteX19" fmla="*/ 5225968 w 6127024"/>
              <a:gd name="connsiteY19" fmla="*/ 1357994 h 6858000"/>
              <a:gd name="connsiteX20" fmla="*/ 5233819 w 6127024"/>
              <a:gd name="connsiteY20" fmla="*/ 1380922 h 6858000"/>
              <a:gd name="connsiteX21" fmla="*/ 5237226 w 6127024"/>
              <a:gd name="connsiteY21" fmla="*/ 1441327 h 6858000"/>
              <a:gd name="connsiteX22" fmla="*/ 5255653 w 6127024"/>
              <a:gd name="connsiteY22" fmla="*/ 1524712 h 6858000"/>
              <a:gd name="connsiteX23" fmla="*/ 5263491 w 6127024"/>
              <a:gd name="connsiteY23" fmla="*/ 1642938 h 6858000"/>
              <a:gd name="connsiteX24" fmla="*/ 5261314 w 6127024"/>
              <a:gd name="connsiteY24" fmla="*/ 1689177 h 6858000"/>
              <a:gd name="connsiteX25" fmla="*/ 5259788 w 6127024"/>
              <a:gd name="connsiteY25" fmla="*/ 1768516 h 6858000"/>
              <a:gd name="connsiteX26" fmla="*/ 5255696 w 6127024"/>
              <a:gd name="connsiteY26" fmla="*/ 1953770 h 6858000"/>
              <a:gd name="connsiteX27" fmla="*/ 5252592 w 6127024"/>
              <a:gd name="connsiteY27" fmla="*/ 2092210 h 6858000"/>
              <a:gd name="connsiteX28" fmla="*/ 5250104 w 6127024"/>
              <a:gd name="connsiteY28" fmla="*/ 2249166 h 6858000"/>
              <a:gd name="connsiteX29" fmla="*/ 5251214 w 6127024"/>
              <a:gd name="connsiteY29" fmla="*/ 2250944 h 6858000"/>
              <a:gd name="connsiteX30" fmla="*/ 5250644 w 6127024"/>
              <a:gd name="connsiteY30" fmla="*/ 2266619 h 6858000"/>
              <a:gd name="connsiteX31" fmla="*/ 5293877 w 6127024"/>
              <a:gd name="connsiteY31" fmla="*/ 2368649 h 6858000"/>
              <a:gd name="connsiteX32" fmla="*/ 5311338 w 6127024"/>
              <a:gd name="connsiteY32" fmla="*/ 2404034 h 6858000"/>
              <a:gd name="connsiteX33" fmla="*/ 5338366 w 6127024"/>
              <a:gd name="connsiteY33" fmla="*/ 2465052 h 6858000"/>
              <a:gd name="connsiteX34" fmla="*/ 5371263 w 6127024"/>
              <a:gd name="connsiteY34" fmla="*/ 2586413 h 6858000"/>
              <a:gd name="connsiteX35" fmla="*/ 5407503 w 6127024"/>
              <a:gd name="connsiteY35" fmla="*/ 2786290 h 6858000"/>
              <a:gd name="connsiteX36" fmla="*/ 5407356 w 6127024"/>
              <a:gd name="connsiteY36" fmla="*/ 2787545 h 6858000"/>
              <a:gd name="connsiteX37" fmla="*/ 5457023 w 6127024"/>
              <a:gd name="connsiteY37" fmla="*/ 2858292 h 6858000"/>
              <a:gd name="connsiteX38" fmla="*/ 5479298 w 6127024"/>
              <a:gd name="connsiteY38" fmla="*/ 2947791 h 6858000"/>
              <a:gd name="connsiteX39" fmla="*/ 5481770 w 6127024"/>
              <a:gd name="connsiteY39" fmla="*/ 2951352 h 6858000"/>
              <a:gd name="connsiteX40" fmla="*/ 5482415 w 6127024"/>
              <a:gd name="connsiteY40" fmla="*/ 3004079 h 6858000"/>
              <a:gd name="connsiteX41" fmla="*/ 5503944 w 6127024"/>
              <a:gd name="connsiteY41" fmla="*/ 3123335 h 6858000"/>
              <a:gd name="connsiteX42" fmla="*/ 5516007 w 6127024"/>
              <a:gd name="connsiteY42" fmla="*/ 3258473 h 6858000"/>
              <a:gd name="connsiteX43" fmla="*/ 5589758 w 6127024"/>
              <a:gd name="connsiteY43" fmla="*/ 3453699 h 6858000"/>
              <a:gd name="connsiteX44" fmla="*/ 5596144 w 6127024"/>
              <a:gd name="connsiteY44" fmla="*/ 3534624 h 6858000"/>
              <a:gd name="connsiteX45" fmla="*/ 5597750 w 6127024"/>
              <a:gd name="connsiteY45" fmla="*/ 3534129 h 6858000"/>
              <a:gd name="connsiteX46" fmla="*/ 5599700 w 6127024"/>
              <a:gd name="connsiteY46" fmla="*/ 3547221 h 6858000"/>
              <a:gd name="connsiteX47" fmla="*/ 5618377 w 6127024"/>
              <a:gd name="connsiteY47" fmla="*/ 3588431 h 6858000"/>
              <a:gd name="connsiteX48" fmla="*/ 5612155 w 6127024"/>
              <a:gd name="connsiteY48" fmla="*/ 3589869 h 6858000"/>
              <a:gd name="connsiteX49" fmla="*/ 5620843 w 6127024"/>
              <a:gd name="connsiteY49" fmla="*/ 3606745 h 6858000"/>
              <a:gd name="connsiteX50" fmla="*/ 5655472 w 6127024"/>
              <a:gd name="connsiteY50" fmla="*/ 3678877 h 6858000"/>
              <a:gd name="connsiteX51" fmla="*/ 5683015 w 6127024"/>
              <a:gd name="connsiteY51" fmla="*/ 3762025 h 6858000"/>
              <a:gd name="connsiteX52" fmla="*/ 5696643 w 6127024"/>
              <a:gd name="connsiteY52" fmla="*/ 3773888 h 6858000"/>
              <a:gd name="connsiteX53" fmla="*/ 5768491 w 6127024"/>
              <a:gd name="connsiteY53" fmla="*/ 3914399 h 6858000"/>
              <a:gd name="connsiteX54" fmla="*/ 5793123 w 6127024"/>
              <a:gd name="connsiteY54" fmla="*/ 3969952 h 6858000"/>
              <a:gd name="connsiteX55" fmla="*/ 5808321 w 6127024"/>
              <a:gd name="connsiteY55" fmla="*/ 3988153 h 6858000"/>
              <a:gd name="connsiteX56" fmla="*/ 5825621 w 6127024"/>
              <a:gd name="connsiteY56" fmla="*/ 4015525 h 6858000"/>
              <a:gd name="connsiteX57" fmla="*/ 5860672 w 6127024"/>
              <a:gd name="connsiteY57" fmla="*/ 4061579 h 6858000"/>
              <a:gd name="connsiteX58" fmla="*/ 5872173 w 6127024"/>
              <a:gd name="connsiteY58" fmla="*/ 4088497 h 6858000"/>
              <a:gd name="connsiteX59" fmla="*/ 5894095 w 6127024"/>
              <a:gd name="connsiteY59" fmla="*/ 4128857 h 6858000"/>
              <a:gd name="connsiteX60" fmla="*/ 5903513 w 6127024"/>
              <a:gd name="connsiteY60" fmla="*/ 4187661 h 6858000"/>
              <a:gd name="connsiteX61" fmla="*/ 5917114 w 6127024"/>
              <a:gd name="connsiteY61" fmla="*/ 4213096 h 6858000"/>
              <a:gd name="connsiteX62" fmla="*/ 5924233 w 6127024"/>
              <a:gd name="connsiteY62" fmla="*/ 4242060 h 6858000"/>
              <a:gd name="connsiteX63" fmla="*/ 5928910 w 6127024"/>
              <a:gd name="connsiteY63" fmla="*/ 4300973 h 6858000"/>
              <a:gd name="connsiteX64" fmla="*/ 5939320 w 6127024"/>
              <a:gd name="connsiteY64" fmla="*/ 4340435 h 6858000"/>
              <a:gd name="connsiteX65" fmla="*/ 5946705 w 6127024"/>
              <a:gd name="connsiteY65" fmla="*/ 4428051 h 6858000"/>
              <a:gd name="connsiteX66" fmla="*/ 5949261 w 6127024"/>
              <a:gd name="connsiteY66" fmla="*/ 4449185 h 6858000"/>
              <a:gd name="connsiteX67" fmla="*/ 5968960 w 6127024"/>
              <a:gd name="connsiteY67" fmla="*/ 4482655 h 6858000"/>
              <a:gd name="connsiteX68" fmla="*/ 5980106 w 6127024"/>
              <a:gd name="connsiteY68" fmla="*/ 4585087 h 6858000"/>
              <a:gd name="connsiteX69" fmla="*/ 5998138 w 6127024"/>
              <a:gd name="connsiteY69" fmla="*/ 4697518 h 6858000"/>
              <a:gd name="connsiteX70" fmla="*/ 6007819 w 6127024"/>
              <a:gd name="connsiteY70" fmla="*/ 4858148 h 6858000"/>
              <a:gd name="connsiteX71" fmla="*/ 6007749 w 6127024"/>
              <a:gd name="connsiteY71" fmla="*/ 4964715 h 6858000"/>
              <a:gd name="connsiteX72" fmla="*/ 6005269 w 6127024"/>
              <a:gd name="connsiteY72" fmla="*/ 5150567 h 6858000"/>
              <a:gd name="connsiteX73" fmla="*/ 6001127 w 6127024"/>
              <a:gd name="connsiteY73" fmla="*/ 5164609 h 6858000"/>
              <a:gd name="connsiteX74" fmla="*/ 5998514 w 6127024"/>
              <a:gd name="connsiteY74" fmla="*/ 5189673 h 6858000"/>
              <a:gd name="connsiteX75" fmla="*/ 6018409 w 6127024"/>
              <a:gd name="connsiteY75" fmla="*/ 5227157 h 6858000"/>
              <a:gd name="connsiteX76" fmla="*/ 6036748 w 6127024"/>
              <a:gd name="connsiteY76" fmla="*/ 5322752 h 6858000"/>
              <a:gd name="connsiteX77" fmla="*/ 6036943 w 6127024"/>
              <a:gd name="connsiteY77" fmla="*/ 5329480 h 6858000"/>
              <a:gd name="connsiteX78" fmla="*/ 6037677 w 6127024"/>
              <a:gd name="connsiteY78" fmla="*/ 5354807 h 6858000"/>
              <a:gd name="connsiteX79" fmla="*/ 6039728 w 6127024"/>
              <a:gd name="connsiteY79" fmla="*/ 5359416 h 6858000"/>
              <a:gd name="connsiteX80" fmla="*/ 6053435 w 6127024"/>
              <a:gd name="connsiteY80" fmla="*/ 5387547 h 6858000"/>
              <a:gd name="connsiteX81" fmla="*/ 6065933 w 6127024"/>
              <a:gd name="connsiteY81" fmla="*/ 5443002 h 6858000"/>
              <a:gd name="connsiteX82" fmla="*/ 6068640 w 6127024"/>
              <a:gd name="connsiteY82" fmla="*/ 5474503 h 6858000"/>
              <a:gd name="connsiteX83" fmla="*/ 6080922 w 6127024"/>
              <a:gd name="connsiteY83" fmla="*/ 5561070 h 6858000"/>
              <a:gd name="connsiteX84" fmla="*/ 6096949 w 6127024"/>
              <a:gd name="connsiteY84" fmla="*/ 5648179 h 6858000"/>
              <a:gd name="connsiteX85" fmla="*/ 6121353 w 6127024"/>
              <a:gd name="connsiteY85" fmla="*/ 5721725 h 6858000"/>
              <a:gd name="connsiteX86" fmla="*/ 6109884 w 6127024"/>
              <a:gd name="connsiteY86" fmla="*/ 5721959 h 6858000"/>
              <a:gd name="connsiteX87" fmla="*/ 6127024 w 6127024"/>
              <a:gd name="connsiteY87" fmla="*/ 5786902 h 6858000"/>
              <a:gd name="connsiteX88" fmla="*/ 6115796 w 6127024"/>
              <a:gd name="connsiteY88" fmla="*/ 5862844 h 6858000"/>
              <a:gd name="connsiteX89" fmla="*/ 6102493 w 6127024"/>
              <a:gd name="connsiteY89" fmla="*/ 5928602 h 6858000"/>
              <a:gd name="connsiteX90" fmla="*/ 6056863 w 6127024"/>
              <a:gd name="connsiteY90" fmla="*/ 6000643 h 6858000"/>
              <a:gd name="connsiteX91" fmla="*/ 6045436 w 6127024"/>
              <a:gd name="connsiteY91" fmla="*/ 6124480 h 6858000"/>
              <a:gd name="connsiteX92" fmla="*/ 6030489 w 6127024"/>
              <a:gd name="connsiteY92" fmla="*/ 6317666 h 6858000"/>
              <a:gd name="connsiteX93" fmla="*/ 6007492 w 6127024"/>
              <a:gd name="connsiteY93" fmla="*/ 6440818 h 6858000"/>
              <a:gd name="connsiteX94" fmla="*/ 6009467 w 6127024"/>
              <a:gd name="connsiteY94" fmla="*/ 6487076 h 6858000"/>
              <a:gd name="connsiteX95" fmla="*/ 5995064 w 6127024"/>
              <a:gd name="connsiteY95" fmla="*/ 6540791 h 6858000"/>
              <a:gd name="connsiteX96" fmla="*/ 6004510 w 6127024"/>
              <a:gd name="connsiteY96" fmla="*/ 6599256 h 6858000"/>
              <a:gd name="connsiteX97" fmla="*/ 5986207 w 6127024"/>
              <a:gd name="connsiteY97" fmla="*/ 6695855 h 6858000"/>
              <a:gd name="connsiteX98" fmla="*/ 5979428 w 6127024"/>
              <a:gd name="connsiteY98" fmla="*/ 6754678 h 6858000"/>
              <a:gd name="connsiteX99" fmla="*/ 5983398 w 6127024"/>
              <a:gd name="connsiteY99" fmla="*/ 6778641 h 6858000"/>
              <a:gd name="connsiteX100" fmla="*/ 5984543 w 6127024"/>
              <a:gd name="connsiteY100" fmla="*/ 6811016 h 6858000"/>
              <a:gd name="connsiteX101" fmla="*/ 5979671 w 6127024"/>
              <a:gd name="connsiteY101" fmla="*/ 6858000 h 6858000"/>
              <a:gd name="connsiteX102" fmla="*/ 0 w 6127024"/>
              <a:gd name="connsiteY102" fmla="*/ 6858000 h 6858000"/>
              <a:gd name="connsiteX103" fmla="*/ 0 w 6127024"/>
              <a:gd name="connsiteY10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30806 w 6127024"/>
              <a:gd name="connsiteY13" fmla="*/ 961354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61314 w 6127024"/>
              <a:gd name="connsiteY23" fmla="*/ 1689177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59788 w 6127024"/>
              <a:gd name="connsiteY24" fmla="*/ 1768516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21088 w 6127024"/>
              <a:gd name="connsiteY12" fmla="*/ 860193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202153 w 6127024"/>
              <a:gd name="connsiteY15" fmla="*/ 1133224 h 6858000"/>
              <a:gd name="connsiteX16" fmla="*/ 5189234 w 6127024"/>
              <a:gd name="connsiteY16" fmla="*/ 1193495 h 6858000"/>
              <a:gd name="connsiteX17" fmla="*/ 5202769 w 6127024"/>
              <a:gd name="connsiteY17" fmla="*/ 1269450 h 6858000"/>
              <a:gd name="connsiteX18" fmla="*/ 5225968 w 6127024"/>
              <a:gd name="connsiteY18" fmla="*/ 1357994 h 6858000"/>
              <a:gd name="connsiteX19" fmla="*/ 5233819 w 6127024"/>
              <a:gd name="connsiteY19" fmla="*/ 1380922 h 6858000"/>
              <a:gd name="connsiteX20" fmla="*/ 5237226 w 6127024"/>
              <a:gd name="connsiteY20" fmla="*/ 1441327 h 6858000"/>
              <a:gd name="connsiteX21" fmla="*/ 5255653 w 6127024"/>
              <a:gd name="connsiteY21" fmla="*/ 1524712 h 6858000"/>
              <a:gd name="connsiteX22" fmla="*/ 5263491 w 6127024"/>
              <a:gd name="connsiteY22" fmla="*/ 1642938 h 6858000"/>
              <a:gd name="connsiteX23" fmla="*/ 5256552 w 6127024"/>
              <a:gd name="connsiteY23" fmla="*/ 1672509 h 6858000"/>
              <a:gd name="connsiteX24" fmla="*/ 5266931 w 6127024"/>
              <a:gd name="connsiteY24" fmla="*/ 1866147 h 6858000"/>
              <a:gd name="connsiteX25" fmla="*/ 5255696 w 6127024"/>
              <a:gd name="connsiteY25" fmla="*/ 1953770 h 6858000"/>
              <a:gd name="connsiteX26" fmla="*/ 5252592 w 6127024"/>
              <a:gd name="connsiteY26" fmla="*/ 2092210 h 6858000"/>
              <a:gd name="connsiteX27" fmla="*/ 5250104 w 6127024"/>
              <a:gd name="connsiteY27" fmla="*/ 2249166 h 6858000"/>
              <a:gd name="connsiteX28" fmla="*/ 5251214 w 6127024"/>
              <a:gd name="connsiteY28" fmla="*/ 2250944 h 6858000"/>
              <a:gd name="connsiteX29" fmla="*/ 5250644 w 6127024"/>
              <a:gd name="connsiteY29" fmla="*/ 2266619 h 6858000"/>
              <a:gd name="connsiteX30" fmla="*/ 5293877 w 6127024"/>
              <a:gd name="connsiteY30" fmla="*/ 2368649 h 6858000"/>
              <a:gd name="connsiteX31" fmla="*/ 5311338 w 6127024"/>
              <a:gd name="connsiteY31" fmla="*/ 2404034 h 6858000"/>
              <a:gd name="connsiteX32" fmla="*/ 5338366 w 6127024"/>
              <a:gd name="connsiteY32" fmla="*/ 2465052 h 6858000"/>
              <a:gd name="connsiteX33" fmla="*/ 5371263 w 6127024"/>
              <a:gd name="connsiteY33" fmla="*/ 2586413 h 6858000"/>
              <a:gd name="connsiteX34" fmla="*/ 5407503 w 6127024"/>
              <a:gd name="connsiteY34" fmla="*/ 2786290 h 6858000"/>
              <a:gd name="connsiteX35" fmla="*/ 5407356 w 6127024"/>
              <a:gd name="connsiteY35" fmla="*/ 2787545 h 6858000"/>
              <a:gd name="connsiteX36" fmla="*/ 5457023 w 6127024"/>
              <a:gd name="connsiteY36" fmla="*/ 2858292 h 6858000"/>
              <a:gd name="connsiteX37" fmla="*/ 5479298 w 6127024"/>
              <a:gd name="connsiteY37" fmla="*/ 2947791 h 6858000"/>
              <a:gd name="connsiteX38" fmla="*/ 5481770 w 6127024"/>
              <a:gd name="connsiteY38" fmla="*/ 2951352 h 6858000"/>
              <a:gd name="connsiteX39" fmla="*/ 5482415 w 6127024"/>
              <a:gd name="connsiteY39" fmla="*/ 3004079 h 6858000"/>
              <a:gd name="connsiteX40" fmla="*/ 5503944 w 6127024"/>
              <a:gd name="connsiteY40" fmla="*/ 3123335 h 6858000"/>
              <a:gd name="connsiteX41" fmla="*/ 5516007 w 6127024"/>
              <a:gd name="connsiteY41" fmla="*/ 3258473 h 6858000"/>
              <a:gd name="connsiteX42" fmla="*/ 5589758 w 6127024"/>
              <a:gd name="connsiteY42" fmla="*/ 3453699 h 6858000"/>
              <a:gd name="connsiteX43" fmla="*/ 5596144 w 6127024"/>
              <a:gd name="connsiteY43" fmla="*/ 3534624 h 6858000"/>
              <a:gd name="connsiteX44" fmla="*/ 5597750 w 6127024"/>
              <a:gd name="connsiteY44" fmla="*/ 3534129 h 6858000"/>
              <a:gd name="connsiteX45" fmla="*/ 5599700 w 6127024"/>
              <a:gd name="connsiteY45" fmla="*/ 3547221 h 6858000"/>
              <a:gd name="connsiteX46" fmla="*/ 5618377 w 6127024"/>
              <a:gd name="connsiteY46" fmla="*/ 3588431 h 6858000"/>
              <a:gd name="connsiteX47" fmla="*/ 5612155 w 6127024"/>
              <a:gd name="connsiteY47" fmla="*/ 3589869 h 6858000"/>
              <a:gd name="connsiteX48" fmla="*/ 5620843 w 6127024"/>
              <a:gd name="connsiteY48" fmla="*/ 3606745 h 6858000"/>
              <a:gd name="connsiteX49" fmla="*/ 5655472 w 6127024"/>
              <a:gd name="connsiteY49" fmla="*/ 3678877 h 6858000"/>
              <a:gd name="connsiteX50" fmla="*/ 5683015 w 6127024"/>
              <a:gd name="connsiteY50" fmla="*/ 3762025 h 6858000"/>
              <a:gd name="connsiteX51" fmla="*/ 5696643 w 6127024"/>
              <a:gd name="connsiteY51" fmla="*/ 3773888 h 6858000"/>
              <a:gd name="connsiteX52" fmla="*/ 5768491 w 6127024"/>
              <a:gd name="connsiteY52" fmla="*/ 3914399 h 6858000"/>
              <a:gd name="connsiteX53" fmla="*/ 5793123 w 6127024"/>
              <a:gd name="connsiteY53" fmla="*/ 3969952 h 6858000"/>
              <a:gd name="connsiteX54" fmla="*/ 5808321 w 6127024"/>
              <a:gd name="connsiteY54" fmla="*/ 3988153 h 6858000"/>
              <a:gd name="connsiteX55" fmla="*/ 5825621 w 6127024"/>
              <a:gd name="connsiteY55" fmla="*/ 4015525 h 6858000"/>
              <a:gd name="connsiteX56" fmla="*/ 5860672 w 6127024"/>
              <a:gd name="connsiteY56" fmla="*/ 4061579 h 6858000"/>
              <a:gd name="connsiteX57" fmla="*/ 5872173 w 6127024"/>
              <a:gd name="connsiteY57" fmla="*/ 4088497 h 6858000"/>
              <a:gd name="connsiteX58" fmla="*/ 5894095 w 6127024"/>
              <a:gd name="connsiteY58" fmla="*/ 4128857 h 6858000"/>
              <a:gd name="connsiteX59" fmla="*/ 5903513 w 6127024"/>
              <a:gd name="connsiteY59" fmla="*/ 4187661 h 6858000"/>
              <a:gd name="connsiteX60" fmla="*/ 5917114 w 6127024"/>
              <a:gd name="connsiteY60" fmla="*/ 4213096 h 6858000"/>
              <a:gd name="connsiteX61" fmla="*/ 5924233 w 6127024"/>
              <a:gd name="connsiteY61" fmla="*/ 4242060 h 6858000"/>
              <a:gd name="connsiteX62" fmla="*/ 5928910 w 6127024"/>
              <a:gd name="connsiteY62" fmla="*/ 4300973 h 6858000"/>
              <a:gd name="connsiteX63" fmla="*/ 5939320 w 6127024"/>
              <a:gd name="connsiteY63" fmla="*/ 4340435 h 6858000"/>
              <a:gd name="connsiteX64" fmla="*/ 5946705 w 6127024"/>
              <a:gd name="connsiteY64" fmla="*/ 4428051 h 6858000"/>
              <a:gd name="connsiteX65" fmla="*/ 5949261 w 6127024"/>
              <a:gd name="connsiteY65" fmla="*/ 4449185 h 6858000"/>
              <a:gd name="connsiteX66" fmla="*/ 5968960 w 6127024"/>
              <a:gd name="connsiteY66" fmla="*/ 4482655 h 6858000"/>
              <a:gd name="connsiteX67" fmla="*/ 5980106 w 6127024"/>
              <a:gd name="connsiteY67" fmla="*/ 4585087 h 6858000"/>
              <a:gd name="connsiteX68" fmla="*/ 5998138 w 6127024"/>
              <a:gd name="connsiteY68" fmla="*/ 4697518 h 6858000"/>
              <a:gd name="connsiteX69" fmla="*/ 6007819 w 6127024"/>
              <a:gd name="connsiteY69" fmla="*/ 4858148 h 6858000"/>
              <a:gd name="connsiteX70" fmla="*/ 6007749 w 6127024"/>
              <a:gd name="connsiteY70" fmla="*/ 4964715 h 6858000"/>
              <a:gd name="connsiteX71" fmla="*/ 6005269 w 6127024"/>
              <a:gd name="connsiteY71" fmla="*/ 5150567 h 6858000"/>
              <a:gd name="connsiteX72" fmla="*/ 6001127 w 6127024"/>
              <a:gd name="connsiteY72" fmla="*/ 5164609 h 6858000"/>
              <a:gd name="connsiteX73" fmla="*/ 5998514 w 6127024"/>
              <a:gd name="connsiteY73" fmla="*/ 5189673 h 6858000"/>
              <a:gd name="connsiteX74" fmla="*/ 6018409 w 6127024"/>
              <a:gd name="connsiteY74" fmla="*/ 5227157 h 6858000"/>
              <a:gd name="connsiteX75" fmla="*/ 6036748 w 6127024"/>
              <a:gd name="connsiteY75" fmla="*/ 5322752 h 6858000"/>
              <a:gd name="connsiteX76" fmla="*/ 6036943 w 6127024"/>
              <a:gd name="connsiteY76" fmla="*/ 5329480 h 6858000"/>
              <a:gd name="connsiteX77" fmla="*/ 6037677 w 6127024"/>
              <a:gd name="connsiteY77" fmla="*/ 5354807 h 6858000"/>
              <a:gd name="connsiteX78" fmla="*/ 6039728 w 6127024"/>
              <a:gd name="connsiteY78" fmla="*/ 5359416 h 6858000"/>
              <a:gd name="connsiteX79" fmla="*/ 6053435 w 6127024"/>
              <a:gd name="connsiteY79" fmla="*/ 5387547 h 6858000"/>
              <a:gd name="connsiteX80" fmla="*/ 6065933 w 6127024"/>
              <a:gd name="connsiteY80" fmla="*/ 5443002 h 6858000"/>
              <a:gd name="connsiteX81" fmla="*/ 6068640 w 6127024"/>
              <a:gd name="connsiteY81" fmla="*/ 5474503 h 6858000"/>
              <a:gd name="connsiteX82" fmla="*/ 6080922 w 6127024"/>
              <a:gd name="connsiteY82" fmla="*/ 5561070 h 6858000"/>
              <a:gd name="connsiteX83" fmla="*/ 6096949 w 6127024"/>
              <a:gd name="connsiteY83" fmla="*/ 5648179 h 6858000"/>
              <a:gd name="connsiteX84" fmla="*/ 6121353 w 6127024"/>
              <a:gd name="connsiteY84" fmla="*/ 5721725 h 6858000"/>
              <a:gd name="connsiteX85" fmla="*/ 6109884 w 6127024"/>
              <a:gd name="connsiteY85" fmla="*/ 5721959 h 6858000"/>
              <a:gd name="connsiteX86" fmla="*/ 6127024 w 6127024"/>
              <a:gd name="connsiteY86" fmla="*/ 5786902 h 6858000"/>
              <a:gd name="connsiteX87" fmla="*/ 6115796 w 6127024"/>
              <a:gd name="connsiteY87" fmla="*/ 5862844 h 6858000"/>
              <a:gd name="connsiteX88" fmla="*/ 6102493 w 6127024"/>
              <a:gd name="connsiteY88" fmla="*/ 5928602 h 6858000"/>
              <a:gd name="connsiteX89" fmla="*/ 6056863 w 6127024"/>
              <a:gd name="connsiteY89" fmla="*/ 6000643 h 6858000"/>
              <a:gd name="connsiteX90" fmla="*/ 6045436 w 6127024"/>
              <a:gd name="connsiteY90" fmla="*/ 6124480 h 6858000"/>
              <a:gd name="connsiteX91" fmla="*/ 6030489 w 6127024"/>
              <a:gd name="connsiteY91" fmla="*/ 6317666 h 6858000"/>
              <a:gd name="connsiteX92" fmla="*/ 6007492 w 6127024"/>
              <a:gd name="connsiteY92" fmla="*/ 6440818 h 6858000"/>
              <a:gd name="connsiteX93" fmla="*/ 6009467 w 6127024"/>
              <a:gd name="connsiteY93" fmla="*/ 6487076 h 6858000"/>
              <a:gd name="connsiteX94" fmla="*/ 5995064 w 6127024"/>
              <a:gd name="connsiteY94" fmla="*/ 6540791 h 6858000"/>
              <a:gd name="connsiteX95" fmla="*/ 6004510 w 6127024"/>
              <a:gd name="connsiteY95" fmla="*/ 6599256 h 6858000"/>
              <a:gd name="connsiteX96" fmla="*/ 5986207 w 6127024"/>
              <a:gd name="connsiteY96" fmla="*/ 6695855 h 6858000"/>
              <a:gd name="connsiteX97" fmla="*/ 5979428 w 6127024"/>
              <a:gd name="connsiteY97" fmla="*/ 6754678 h 6858000"/>
              <a:gd name="connsiteX98" fmla="*/ 5983398 w 6127024"/>
              <a:gd name="connsiteY98" fmla="*/ 6778641 h 6858000"/>
              <a:gd name="connsiteX99" fmla="*/ 5984543 w 6127024"/>
              <a:gd name="connsiteY99" fmla="*/ 6811016 h 6858000"/>
              <a:gd name="connsiteX100" fmla="*/ 5979671 w 6127024"/>
              <a:gd name="connsiteY100" fmla="*/ 6858000 h 6858000"/>
              <a:gd name="connsiteX101" fmla="*/ 0 w 6127024"/>
              <a:gd name="connsiteY101" fmla="*/ 6858000 h 6858000"/>
              <a:gd name="connsiteX102" fmla="*/ 0 w 6127024"/>
              <a:gd name="connsiteY10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193495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3819 w 6127024"/>
              <a:gd name="connsiteY18" fmla="*/ 1380922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80106 w 6127024"/>
              <a:gd name="connsiteY66" fmla="*/ 4585087 h 6858000"/>
              <a:gd name="connsiteX67" fmla="*/ 5998138 w 6127024"/>
              <a:gd name="connsiteY67" fmla="*/ 4697518 h 6858000"/>
              <a:gd name="connsiteX68" fmla="*/ 6007819 w 6127024"/>
              <a:gd name="connsiteY68" fmla="*/ 4858148 h 6858000"/>
              <a:gd name="connsiteX69" fmla="*/ 6007749 w 6127024"/>
              <a:gd name="connsiteY69" fmla="*/ 4964715 h 6858000"/>
              <a:gd name="connsiteX70" fmla="*/ 6005269 w 6127024"/>
              <a:gd name="connsiteY70" fmla="*/ 5150567 h 6858000"/>
              <a:gd name="connsiteX71" fmla="*/ 6001127 w 6127024"/>
              <a:gd name="connsiteY71" fmla="*/ 5164609 h 6858000"/>
              <a:gd name="connsiteX72" fmla="*/ 5998514 w 6127024"/>
              <a:gd name="connsiteY72" fmla="*/ 5189673 h 6858000"/>
              <a:gd name="connsiteX73" fmla="*/ 6018409 w 6127024"/>
              <a:gd name="connsiteY73" fmla="*/ 5227157 h 6858000"/>
              <a:gd name="connsiteX74" fmla="*/ 6036748 w 6127024"/>
              <a:gd name="connsiteY74" fmla="*/ 5322752 h 6858000"/>
              <a:gd name="connsiteX75" fmla="*/ 6036943 w 6127024"/>
              <a:gd name="connsiteY75" fmla="*/ 5329480 h 6858000"/>
              <a:gd name="connsiteX76" fmla="*/ 6037677 w 6127024"/>
              <a:gd name="connsiteY76" fmla="*/ 5354807 h 6858000"/>
              <a:gd name="connsiteX77" fmla="*/ 6039728 w 6127024"/>
              <a:gd name="connsiteY77" fmla="*/ 5359416 h 6858000"/>
              <a:gd name="connsiteX78" fmla="*/ 6053435 w 6127024"/>
              <a:gd name="connsiteY78" fmla="*/ 5387547 h 6858000"/>
              <a:gd name="connsiteX79" fmla="*/ 6065933 w 6127024"/>
              <a:gd name="connsiteY79" fmla="*/ 5443002 h 6858000"/>
              <a:gd name="connsiteX80" fmla="*/ 6068640 w 6127024"/>
              <a:gd name="connsiteY80" fmla="*/ 5474503 h 6858000"/>
              <a:gd name="connsiteX81" fmla="*/ 6080922 w 6127024"/>
              <a:gd name="connsiteY81" fmla="*/ 5561070 h 6858000"/>
              <a:gd name="connsiteX82" fmla="*/ 6096949 w 6127024"/>
              <a:gd name="connsiteY82" fmla="*/ 5648179 h 6858000"/>
              <a:gd name="connsiteX83" fmla="*/ 6121353 w 6127024"/>
              <a:gd name="connsiteY83" fmla="*/ 5721725 h 6858000"/>
              <a:gd name="connsiteX84" fmla="*/ 6109884 w 6127024"/>
              <a:gd name="connsiteY84" fmla="*/ 5721959 h 6858000"/>
              <a:gd name="connsiteX85" fmla="*/ 6127024 w 6127024"/>
              <a:gd name="connsiteY85" fmla="*/ 5786902 h 6858000"/>
              <a:gd name="connsiteX86" fmla="*/ 6115796 w 6127024"/>
              <a:gd name="connsiteY86" fmla="*/ 5862844 h 6858000"/>
              <a:gd name="connsiteX87" fmla="*/ 6102493 w 6127024"/>
              <a:gd name="connsiteY87" fmla="*/ 5928602 h 6858000"/>
              <a:gd name="connsiteX88" fmla="*/ 6056863 w 6127024"/>
              <a:gd name="connsiteY88" fmla="*/ 6000643 h 6858000"/>
              <a:gd name="connsiteX89" fmla="*/ 6045436 w 6127024"/>
              <a:gd name="connsiteY89" fmla="*/ 6124480 h 6858000"/>
              <a:gd name="connsiteX90" fmla="*/ 6030489 w 6127024"/>
              <a:gd name="connsiteY90" fmla="*/ 6317666 h 6858000"/>
              <a:gd name="connsiteX91" fmla="*/ 6007492 w 6127024"/>
              <a:gd name="connsiteY91" fmla="*/ 6440818 h 6858000"/>
              <a:gd name="connsiteX92" fmla="*/ 6009467 w 6127024"/>
              <a:gd name="connsiteY92" fmla="*/ 6487076 h 6858000"/>
              <a:gd name="connsiteX93" fmla="*/ 5995064 w 6127024"/>
              <a:gd name="connsiteY93" fmla="*/ 6540791 h 6858000"/>
              <a:gd name="connsiteX94" fmla="*/ 6004510 w 6127024"/>
              <a:gd name="connsiteY94" fmla="*/ 6599256 h 6858000"/>
              <a:gd name="connsiteX95" fmla="*/ 5986207 w 6127024"/>
              <a:gd name="connsiteY95" fmla="*/ 6695855 h 6858000"/>
              <a:gd name="connsiteX96" fmla="*/ 5979428 w 6127024"/>
              <a:gd name="connsiteY96" fmla="*/ 6754678 h 6858000"/>
              <a:gd name="connsiteX97" fmla="*/ 5983398 w 6127024"/>
              <a:gd name="connsiteY97" fmla="*/ 6778641 h 6858000"/>
              <a:gd name="connsiteX98" fmla="*/ 5984543 w 6127024"/>
              <a:gd name="connsiteY98" fmla="*/ 6811016 h 6858000"/>
              <a:gd name="connsiteX99" fmla="*/ 5979671 w 6127024"/>
              <a:gd name="connsiteY99" fmla="*/ 6858000 h 6858000"/>
              <a:gd name="connsiteX100" fmla="*/ 0 w 6127024"/>
              <a:gd name="connsiteY100" fmla="*/ 6858000 h 6858000"/>
              <a:gd name="connsiteX101" fmla="*/ 0 w 6127024"/>
              <a:gd name="connsiteY10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12155 w 6127024"/>
              <a:gd name="connsiteY46" fmla="*/ 3589869 h 6858000"/>
              <a:gd name="connsiteX47" fmla="*/ 5620843 w 6127024"/>
              <a:gd name="connsiteY47" fmla="*/ 3606745 h 6858000"/>
              <a:gd name="connsiteX48" fmla="*/ 5655472 w 6127024"/>
              <a:gd name="connsiteY48" fmla="*/ 3678877 h 6858000"/>
              <a:gd name="connsiteX49" fmla="*/ 5683015 w 6127024"/>
              <a:gd name="connsiteY49" fmla="*/ 3762025 h 6858000"/>
              <a:gd name="connsiteX50" fmla="*/ 5696643 w 6127024"/>
              <a:gd name="connsiteY50" fmla="*/ 3773888 h 6858000"/>
              <a:gd name="connsiteX51" fmla="*/ 5768491 w 6127024"/>
              <a:gd name="connsiteY51" fmla="*/ 3914399 h 6858000"/>
              <a:gd name="connsiteX52" fmla="*/ 5793123 w 6127024"/>
              <a:gd name="connsiteY52" fmla="*/ 3969952 h 6858000"/>
              <a:gd name="connsiteX53" fmla="*/ 5808321 w 6127024"/>
              <a:gd name="connsiteY53" fmla="*/ 3988153 h 6858000"/>
              <a:gd name="connsiteX54" fmla="*/ 5825621 w 6127024"/>
              <a:gd name="connsiteY54" fmla="*/ 4015525 h 6858000"/>
              <a:gd name="connsiteX55" fmla="*/ 5860672 w 6127024"/>
              <a:gd name="connsiteY55" fmla="*/ 4061579 h 6858000"/>
              <a:gd name="connsiteX56" fmla="*/ 5872173 w 6127024"/>
              <a:gd name="connsiteY56" fmla="*/ 4088497 h 6858000"/>
              <a:gd name="connsiteX57" fmla="*/ 5894095 w 6127024"/>
              <a:gd name="connsiteY57" fmla="*/ 4128857 h 6858000"/>
              <a:gd name="connsiteX58" fmla="*/ 5903513 w 6127024"/>
              <a:gd name="connsiteY58" fmla="*/ 4187661 h 6858000"/>
              <a:gd name="connsiteX59" fmla="*/ 5917114 w 6127024"/>
              <a:gd name="connsiteY59" fmla="*/ 4213096 h 6858000"/>
              <a:gd name="connsiteX60" fmla="*/ 5924233 w 6127024"/>
              <a:gd name="connsiteY60" fmla="*/ 4242060 h 6858000"/>
              <a:gd name="connsiteX61" fmla="*/ 5928910 w 6127024"/>
              <a:gd name="connsiteY61" fmla="*/ 4300973 h 6858000"/>
              <a:gd name="connsiteX62" fmla="*/ 5939320 w 6127024"/>
              <a:gd name="connsiteY62" fmla="*/ 4340435 h 6858000"/>
              <a:gd name="connsiteX63" fmla="*/ 5946705 w 6127024"/>
              <a:gd name="connsiteY63" fmla="*/ 4428051 h 6858000"/>
              <a:gd name="connsiteX64" fmla="*/ 5949261 w 6127024"/>
              <a:gd name="connsiteY64" fmla="*/ 4449185 h 6858000"/>
              <a:gd name="connsiteX65" fmla="*/ 5968960 w 6127024"/>
              <a:gd name="connsiteY65" fmla="*/ 4482655 h 6858000"/>
              <a:gd name="connsiteX66" fmla="*/ 5998138 w 6127024"/>
              <a:gd name="connsiteY66" fmla="*/ 4697518 h 6858000"/>
              <a:gd name="connsiteX67" fmla="*/ 6007819 w 6127024"/>
              <a:gd name="connsiteY67" fmla="*/ 4858148 h 6858000"/>
              <a:gd name="connsiteX68" fmla="*/ 6007749 w 6127024"/>
              <a:gd name="connsiteY68" fmla="*/ 4964715 h 6858000"/>
              <a:gd name="connsiteX69" fmla="*/ 6005269 w 6127024"/>
              <a:gd name="connsiteY69" fmla="*/ 5150567 h 6858000"/>
              <a:gd name="connsiteX70" fmla="*/ 6001127 w 6127024"/>
              <a:gd name="connsiteY70" fmla="*/ 5164609 h 6858000"/>
              <a:gd name="connsiteX71" fmla="*/ 5998514 w 6127024"/>
              <a:gd name="connsiteY71" fmla="*/ 5189673 h 6858000"/>
              <a:gd name="connsiteX72" fmla="*/ 6018409 w 6127024"/>
              <a:gd name="connsiteY72" fmla="*/ 5227157 h 6858000"/>
              <a:gd name="connsiteX73" fmla="*/ 6036748 w 6127024"/>
              <a:gd name="connsiteY73" fmla="*/ 5322752 h 6858000"/>
              <a:gd name="connsiteX74" fmla="*/ 6036943 w 6127024"/>
              <a:gd name="connsiteY74" fmla="*/ 5329480 h 6858000"/>
              <a:gd name="connsiteX75" fmla="*/ 6037677 w 6127024"/>
              <a:gd name="connsiteY75" fmla="*/ 5354807 h 6858000"/>
              <a:gd name="connsiteX76" fmla="*/ 6039728 w 6127024"/>
              <a:gd name="connsiteY76" fmla="*/ 5359416 h 6858000"/>
              <a:gd name="connsiteX77" fmla="*/ 6053435 w 6127024"/>
              <a:gd name="connsiteY77" fmla="*/ 5387547 h 6858000"/>
              <a:gd name="connsiteX78" fmla="*/ 6065933 w 6127024"/>
              <a:gd name="connsiteY78" fmla="*/ 5443002 h 6858000"/>
              <a:gd name="connsiteX79" fmla="*/ 6068640 w 6127024"/>
              <a:gd name="connsiteY79" fmla="*/ 5474503 h 6858000"/>
              <a:gd name="connsiteX80" fmla="*/ 6080922 w 6127024"/>
              <a:gd name="connsiteY80" fmla="*/ 5561070 h 6858000"/>
              <a:gd name="connsiteX81" fmla="*/ 6096949 w 6127024"/>
              <a:gd name="connsiteY81" fmla="*/ 5648179 h 6858000"/>
              <a:gd name="connsiteX82" fmla="*/ 6121353 w 6127024"/>
              <a:gd name="connsiteY82" fmla="*/ 5721725 h 6858000"/>
              <a:gd name="connsiteX83" fmla="*/ 6109884 w 6127024"/>
              <a:gd name="connsiteY83" fmla="*/ 5721959 h 6858000"/>
              <a:gd name="connsiteX84" fmla="*/ 6127024 w 6127024"/>
              <a:gd name="connsiteY84" fmla="*/ 5786902 h 6858000"/>
              <a:gd name="connsiteX85" fmla="*/ 6115796 w 6127024"/>
              <a:gd name="connsiteY85" fmla="*/ 5862844 h 6858000"/>
              <a:gd name="connsiteX86" fmla="*/ 6102493 w 6127024"/>
              <a:gd name="connsiteY86" fmla="*/ 5928602 h 6858000"/>
              <a:gd name="connsiteX87" fmla="*/ 6056863 w 6127024"/>
              <a:gd name="connsiteY87" fmla="*/ 6000643 h 6858000"/>
              <a:gd name="connsiteX88" fmla="*/ 6045436 w 6127024"/>
              <a:gd name="connsiteY88" fmla="*/ 6124480 h 6858000"/>
              <a:gd name="connsiteX89" fmla="*/ 6030489 w 6127024"/>
              <a:gd name="connsiteY89" fmla="*/ 6317666 h 6858000"/>
              <a:gd name="connsiteX90" fmla="*/ 6007492 w 6127024"/>
              <a:gd name="connsiteY90" fmla="*/ 6440818 h 6858000"/>
              <a:gd name="connsiteX91" fmla="*/ 6009467 w 6127024"/>
              <a:gd name="connsiteY91" fmla="*/ 6487076 h 6858000"/>
              <a:gd name="connsiteX92" fmla="*/ 5995064 w 6127024"/>
              <a:gd name="connsiteY92" fmla="*/ 6540791 h 6858000"/>
              <a:gd name="connsiteX93" fmla="*/ 6004510 w 6127024"/>
              <a:gd name="connsiteY93" fmla="*/ 6599256 h 6858000"/>
              <a:gd name="connsiteX94" fmla="*/ 5986207 w 6127024"/>
              <a:gd name="connsiteY94" fmla="*/ 6695855 h 6858000"/>
              <a:gd name="connsiteX95" fmla="*/ 5979428 w 6127024"/>
              <a:gd name="connsiteY95" fmla="*/ 6754678 h 6858000"/>
              <a:gd name="connsiteX96" fmla="*/ 5983398 w 6127024"/>
              <a:gd name="connsiteY96" fmla="*/ 6778641 h 6858000"/>
              <a:gd name="connsiteX97" fmla="*/ 5984543 w 6127024"/>
              <a:gd name="connsiteY97" fmla="*/ 6811016 h 6858000"/>
              <a:gd name="connsiteX98" fmla="*/ 5979671 w 6127024"/>
              <a:gd name="connsiteY98" fmla="*/ 6858000 h 6858000"/>
              <a:gd name="connsiteX99" fmla="*/ 0 w 6127024"/>
              <a:gd name="connsiteY99" fmla="*/ 6858000 h 6858000"/>
              <a:gd name="connsiteX100" fmla="*/ 0 w 6127024"/>
              <a:gd name="connsiteY10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20843 w 6127024"/>
              <a:gd name="connsiteY46" fmla="*/ 3606745 h 6858000"/>
              <a:gd name="connsiteX47" fmla="*/ 5655472 w 6127024"/>
              <a:gd name="connsiteY47" fmla="*/ 3678877 h 6858000"/>
              <a:gd name="connsiteX48" fmla="*/ 5683015 w 6127024"/>
              <a:gd name="connsiteY48" fmla="*/ 3762025 h 6858000"/>
              <a:gd name="connsiteX49" fmla="*/ 5696643 w 6127024"/>
              <a:gd name="connsiteY49" fmla="*/ 3773888 h 6858000"/>
              <a:gd name="connsiteX50" fmla="*/ 5768491 w 6127024"/>
              <a:gd name="connsiteY50" fmla="*/ 3914399 h 6858000"/>
              <a:gd name="connsiteX51" fmla="*/ 5793123 w 6127024"/>
              <a:gd name="connsiteY51" fmla="*/ 3969952 h 6858000"/>
              <a:gd name="connsiteX52" fmla="*/ 5808321 w 6127024"/>
              <a:gd name="connsiteY52" fmla="*/ 3988153 h 6858000"/>
              <a:gd name="connsiteX53" fmla="*/ 5825621 w 6127024"/>
              <a:gd name="connsiteY53" fmla="*/ 4015525 h 6858000"/>
              <a:gd name="connsiteX54" fmla="*/ 5860672 w 6127024"/>
              <a:gd name="connsiteY54" fmla="*/ 4061579 h 6858000"/>
              <a:gd name="connsiteX55" fmla="*/ 5872173 w 6127024"/>
              <a:gd name="connsiteY55" fmla="*/ 4088497 h 6858000"/>
              <a:gd name="connsiteX56" fmla="*/ 5894095 w 6127024"/>
              <a:gd name="connsiteY56" fmla="*/ 4128857 h 6858000"/>
              <a:gd name="connsiteX57" fmla="*/ 5903513 w 6127024"/>
              <a:gd name="connsiteY57" fmla="*/ 4187661 h 6858000"/>
              <a:gd name="connsiteX58" fmla="*/ 5917114 w 6127024"/>
              <a:gd name="connsiteY58" fmla="*/ 4213096 h 6858000"/>
              <a:gd name="connsiteX59" fmla="*/ 5924233 w 6127024"/>
              <a:gd name="connsiteY59" fmla="*/ 4242060 h 6858000"/>
              <a:gd name="connsiteX60" fmla="*/ 5928910 w 6127024"/>
              <a:gd name="connsiteY60" fmla="*/ 4300973 h 6858000"/>
              <a:gd name="connsiteX61" fmla="*/ 5939320 w 6127024"/>
              <a:gd name="connsiteY61" fmla="*/ 4340435 h 6858000"/>
              <a:gd name="connsiteX62" fmla="*/ 5946705 w 6127024"/>
              <a:gd name="connsiteY62" fmla="*/ 4428051 h 6858000"/>
              <a:gd name="connsiteX63" fmla="*/ 5949261 w 6127024"/>
              <a:gd name="connsiteY63" fmla="*/ 4449185 h 6858000"/>
              <a:gd name="connsiteX64" fmla="*/ 5968960 w 6127024"/>
              <a:gd name="connsiteY64" fmla="*/ 4482655 h 6858000"/>
              <a:gd name="connsiteX65" fmla="*/ 5998138 w 6127024"/>
              <a:gd name="connsiteY65" fmla="*/ 4697518 h 6858000"/>
              <a:gd name="connsiteX66" fmla="*/ 6007819 w 6127024"/>
              <a:gd name="connsiteY66" fmla="*/ 4858148 h 6858000"/>
              <a:gd name="connsiteX67" fmla="*/ 6007749 w 6127024"/>
              <a:gd name="connsiteY67" fmla="*/ 4964715 h 6858000"/>
              <a:gd name="connsiteX68" fmla="*/ 6005269 w 6127024"/>
              <a:gd name="connsiteY68" fmla="*/ 5150567 h 6858000"/>
              <a:gd name="connsiteX69" fmla="*/ 6001127 w 6127024"/>
              <a:gd name="connsiteY69" fmla="*/ 5164609 h 6858000"/>
              <a:gd name="connsiteX70" fmla="*/ 5998514 w 6127024"/>
              <a:gd name="connsiteY70" fmla="*/ 5189673 h 6858000"/>
              <a:gd name="connsiteX71" fmla="*/ 6018409 w 6127024"/>
              <a:gd name="connsiteY71" fmla="*/ 5227157 h 6858000"/>
              <a:gd name="connsiteX72" fmla="*/ 6036748 w 6127024"/>
              <a:gd name="connsiteY72" fmla="*/ 5322752 h 6858000"/>
              <a:gd name="connsiteX73" fmla="*/ 6036943 w 6127024"/>
              <a:gd name="connsiteY73" fmla="*/ 5329480 h 6858000"/>
              <a:gd name="connsiteX74" fmla="*/ 6037677 w 6127024"/>
              <a:gd name="connsiteY74" fmla="*/ 5354807 h 6858000"/>
              <a:gd name="connsiteX75" fmla="*/ 6039728 w 6127024"/>
              <a:gd name="connsiteY75" fmla="*/ 5359416 h 6858000"/>
              <a:gd name="connsiteX76" fmla="*/ 6053435 w 6127024"/>
              <a:gd name="connsiteY76" fmla="*/ 5387547 h 6858000"/>
              <a:gd name="connsiteX77" fmla="*/ 6065933 w 6127024"/>
              <a:gd name="connsiteY77" fmla="*/ 5443002 h 6858000"/>
              <a:gd name="connsiteX78" fmla="*/ 6068640 w 6127024"/>
              <a:gd name="connsiteY78" fmla="*/ 5474503 h 6858000"/>
              <a:gd name="connsiteX79" fmla="*/ 6080922 w 6127024"/>
              <a:gd name="connsiteY79" fmla="*/ 5561070 h 6858000"/>
              <a:gd name="connsiteX80" fmla="*/ 6096949 w 6127024"/>
              <a:gd name="connsiteY80" fmla="*/ 5648179 h 6858000"/>
              <a:gd name="connsiteX81" fmla="*/ 6121353 w 6127024"/>
              <a:gd name="connsiteY81" fmla="*/ 5721725 h 6858000"/>
              <a:gd name="connsiteX82" fmla="*/ 6109884 w 6127024"/>
              <a:gd name="connsiteY82" fmla="*/ 5721959 h 6858000"/>
              <a:gd name="connsiteX83" fmla="*/ 6127024 w 6127024"/>
              <a:gd name="connsiteY83" fmla="*/ 5786902 h 6858000"/>
              <a:gd name="connsiteX84" fmla="*/ 6115796 w 6127024"/>
              <a:gd name="connsiteY84" fmla="*/ 5862844 h 6858000"/>
              <a:gd name="connsiteX85" fmla="*/ 6102493 w 6127024"/>
              <a:gd name="connsiteY85" fmla="*/ 5928602 h 6858000"/>
              <a:gd name="connsiteX86" fmla="*/ 6056863 w 6127024"/>
              <a:gd name="connsiteY86" fmla="*/ 6000643 h 6858000"/>
              <a:gd name="connsiteX87" fmla="*/ 6045436 w 6127024"/>
              <a:gd name="connsiteY87" fmla="*/ 6124480 h 6858000"/>
              <a:gd name="connsiteX88" fmla="*/ 6030489 w 6127024"/>
              <a:gd name="connsiteY88" fmla="*/ 6317666 h 6858000"/>
              <a:gd name="connsiteX89" fmla="*/ 6007492 w 6127024"/>
              <a:gd name="connsiteY89" fmla="*/ 6440818 h 6858000"/>
              <a:gd name="connsiteX90" fmla="*/ 6009467 w 6127024"/>
              <a:gd name="connsiteY90" fmla="*/ 6487076 h 6858000"/>
              <a:gd name="connsiteX91" fmla="*/ 5995064 w 6127024"/>
              <a:gd name="connsiteY91" fmla="*/ 6540791 h 6858000"/>
              <a:gd name="connsiteX92" fmla="*/ 6004510 w 6127024"/>
              <a:gd name="connsiteY92" fmla="*/ 6599256 h 6858000"/>
              <a:gd name="connsiteX93" fmla="*/ 5986207 w 6127024"/>
              <a:gd name="connsiteY93" fmla="*/ 6695855 h 6858000"/>
              <a:gd name="connsiteX94" fmla="*/ 5979428 w 6127024"/>
              <a:gd name="connsiteY94" fmla="*/ 6754678 h 6858000"/>
              <a:gd name="connsiteX95" fmla="*/ 5983398 w 6127024"/>
              <a:gd name="connsiteY95" fmla="*/ 6778641 h 6858000"/>
              <a:gd name="connsiteX96" fmla="*/ 5984543 w 6127024"/>
              <a:gd name="connsiteY96" fmla="*/ 6811016 h 6858000"/>
              <a:gd name="connsiteX97" fmla="*/ 5979671 w 6127024"/>
              <a:gd name="connsiteY97" fmla="*/ 6858000 h 6858000"/>
              <a:gd name="connsiteX98" fmla="*/ 0 w 6127024"/>
              <a:gd name="connsiteY98" fmla="*/ 6858000 h 6858000"/>
              <a:gd name="connsiteX99" fmla="*/ 0 w 6127024"/>
              <a:gd name="connsiteY9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599700 w 6127024"/>
              <a:gd name="connsiteY44" fmla="*/ 3547221 h 6858000"/>
              <a:gd name="connsiteX45" fmla="*/ 5618377 w 6127024"/>
              <a:gd name="connsiteY45" fmla="*/ 3588431 h 6858000"/>
              <a:gd name="connsiteX46" fmla="*/ 5655472 w 6127024"/>
              <a:gd name="connsiteY46" fmla="*/ 3678877 h 6858000"/>
              <a:gd name="connsiteX47" fmla="*/ 5683015 w 6127024"/>
              <a:gd name="connsiteY47" fmla="*/ 3762025 h 6858000"/>
              <a:gd name="connsiteX48" fmla="*/ 5696643 w 6127024"/>
              <a:gd name="connsiteY48" fmla="*/ 3773888 h 6858000"/>
              <a:gd name="connsiteX49" fmla="*/ 5768491 w 6127024"/>
              <a:gd name="connsiteY49" fmla="*/ 3914399 h 6858000"/>
              <a:gd name="connsiteX50" fmla="*/ 5793123 w 6127024"/>
              <a:gd name="connsiteY50" fmla="*/ 3969952 h 6858000"/>
              <a:gd name="connsiteX51" fmla="*/ 5808321 w 6127024"/>
              <a:gd name="connsiteY51" fmla="*/ 3988153 h 6858000"/>
              <a:gd name="connsiteX52" fmla="*/ 5825621 w 6127024"/>
              <a:gd name="connsiteY52" fmla="*/ 4015525 h 6858000"/>
              <a:gd name="connsiteX53" fmla="*/ 5860672 w 6127024"/>
              <a:gd name="connsiteY53" fmla="*/ 4061579 h 6858000"/>
              <a:gd name="connsiteX54" fmla="*/ 5872173 w 6127024"/>
              <a:gd name="connsiteY54" fmla="*/ 4088497 h 6858000"/>
              <a:gd name="connsiteX55" fmla="*/ 5894095 w 6127024"/>
              <a:gd name="connsiteY55" fmla="*/ 4128857 h 6858000"/>
              <a:gd name="connsiteX56" fmla="*/ 5903513 w 6127024"/>
              <a:gd name="connsiteY56" fmla="*/ 4187661 h 6858000"/>
              <a:gd name="connsiteX57" fmla="*/ 5917114 w 6127024"/>
              <a:gd name="connsiteY57" fmla="*/ 4213096 h 6858000"/>
              <a:gd name="connsiteX58" fmla="*/ 5924233 w 6127024"/>
              <a:gd name="connsiteY58" fmla="*/ 4242060 h 6858000"/>
              <a:gd name="connsiteX59" fmla="*/ 5928910 w 6127024"/>
              <a:gd name="connsiteY59" fmla="*/ 4300973 h 6858000"/>
              <a:gd name="connsiteX60" fmla="*/ 5939320 w 6127024"/>
              <a:gd name="connsiteY60" fmla="*/ 4340435 h 6858000"/>
              <a:gd name="connsiteX61" fmla="*/ 5946705 w 6127024"/>
              <a:gd name="connsiteY61" fmla="*/ 4428051 h 6858000"/>
              <a:gd name="connsiteX62" fmla="*/ 5949261 w 6127024"/>
              <a:gd name="connsiteY62" fmla="*/ 4449185 h 6858000"/>
              <a:gd name="connsiteX63" fmla="*/ 5968960 w 6127024"/>
              <a:gd name="connsiteY63" fmla="*/ 4482655 h 6858000"/>
              <a:gd name="connsiteX64" fmla="*/ 5998138 w 6127024"/>
              <a:gd name="connsiteY64" fmla="*/ 4697518 h 6858000"/>
              <a:gd name="connsiteX65" fmla="*/ 6007819 w 6127024"/>
              <a:gd name="connsiteY65" fmla="*/ 4858148 h 6858000"/>
              <a:gd name="connsiteX66" fmla="*/ 6007749 w 6127024"/>
              <a:gd name="connsiteY66" fmla="*/ 4964715 h 6858000"/>
              <a:gd name="connsiteX67" fmla="*/ 6005269 w 6127024"/>
              <a:gd name="connsiteY67" fmla="*/ 5150567 h 6858000"/>
              <a:gd name="connsiteX68" fmla="*/ 6001127 w 6127024"/>
              <a:gd name="connsiteY68" fmla="*/ 5164609 h 6858000"/>
              <a:gd name="connsiteX69" fmla="*/ 5998514 w 6127024"/>
              <a:gd name="connsiteY69" fmla="*/ 5189673 h 6858000"/>
              <a:gd name="connsiteX70" fmla="*/ 6018409 w 6127024"/>
              <a:gd name="connsiteY70" fmla="*/ 5227157 h 6858000"/>
              <a:gd name="connsiteX71" fmla="*/ 6036748 w 6127024"/>
              <a:gd name="connsiteY71" fmla="*/ 5322752 h 6858000"/>
              <a:gd name="connsiteX72" fmla="*/ 6036943 w 6127024"/>
              <a:gd name="connsiteY72" fmla="*/ 5329480 h 6858000"/>
              <a:gd name="connsiteX73" fmla="*/ 6037677 w 6127024"/>
              <a:gd name="connsiteY73" fmla="*/ 5354807 h 6858000"/>
              <a:gd name="connsiteX74" fmla="*/ 6039728 w 6127024"/>
              <a:gd name="connsiteY74" fmla="*/ 5359416 h 6858000"/>
              <a:gd name="connsiteX75" fmla="*/ 6053435 w 6127024"/>
              <a:gd name="connsiteY75" fmla="*/ 5387547 h 6858000"/>
              <a:gd name="connsiteX76" fmla="*/ 6065933 w 6127024"/>
              <a:gd name="connsiteY76" fmla="*/ 5443002 h 6858000"/>
              <a:gd name="connsiteX77" fmla="*/ 6068640 w 6127024"/>
              <a:gd name="connsiteY77" fmla="*/ 5474503 h 6858000"/>
              <a:gd name="connsiteX78" fmla="*/ 6080922 w 6127024"/>
              <a:gd name="connsiteY78" fmla="*/ 5561070 h 6858000"/>
              <a:gd name="connsiteX79" fmla="*/ 6096949 w 6127024"/>
              <a:gd name="connsiteY79" fmla="*/ 5648179 h 6858000"/>
              <a:gd name="connsiteX80" fmla="*/ 6121353 w 6127024"/>
              <a:gd name="connsiteY80" fmla="*/ 5721725 h 6858000"/>
              <a:gd name="connsiteX81" fmla="*/ 6109884 w 6127024"/>
              <a:gd name="connsiteY81" fmla="*/ 5721959 h 6858000"/>
              <a:gd name="connsiteX82" fmla="*/ 6127024 w 6127024"/>
              <a:gd name="connsiteY82" fmla="*/ 5786902 h 6858000"/>
              <a:gd name="connsiteX83" fmla="*/ 6115796 w 6127024"/>
              <a:gd name="connsiteY83" fmla="*/ 5862844 h 6858000"/>
              <a:gd name="connsiteX84" fmla="*/ 6102493 w 6127024"/>
              <a:gd name="connsiteY84" fmla="*/ 5928602 h 6858000"/>
              <a:gd name="connsiteX85" fmla="*/ 6056863 w 6127024"/>
              <a:gd name="connsiteY85" fmla="*/ 6000643 h 6858000"/>
              <a:gd name="connsiteX86" fmla="*/ 6045436 w 6127024"/>
              <a:gd name="connsiteY86" fmla="*/ 6124480 h 6858000"/>
              <a:gd name="connsiteX87" fmla="*/ 6030489 w 6127024"/>
              <a:gd name="connsiteY87" fmla="*/ 6317666 h 6858000"/>
              <a:gd name="connsiteX88" fmla="*/ 6007492 w 6127024"/>
              <a:gd name="connsiteY88" fmla="*/ 6440818 h 6858000"/>
              <a:gd name="connsiteX89" fmla="*/ 6009467 w 6127024"/>
              <a:gd name="connsiteY89" fmla="*/ 6487076 h 6858000"/>
              <a:gd name="connsiteX90" fmla="*/ 5995064 w 6127024"/>
              <a:gd name="connsiteY90" fmla="*/ 6540791 h 6858000"/>
              <a:gd name="connsiteX91" fmla="*/ 6004510 w 6127024"/>
              <a:gd name="connsiteY91" fmla="*/ 6599256 h 6858000"/>
              <a:gd name="connsiteX92" fmla="*/ 5986207 w 6127024"/>
              <a:gd name="connsiteY92" fmla="*/ 6695855 h 6858000"/>
              <a:gd name="connsiteX93" fmla="*/ 5979428 w 6127024"/>
              <a:gd name="connsiteY93" fmla="*/ 6754678 h 6858000"/>
              <a:gd name="connsiteX94" fmla="*/ 5983398 w 6127024"/>
              <a:gd name="connsiteY94" fmla="*/ 6778641 h 6858000"/>
              <a:gd name="connsiteX95" fmla="*/ 5984543 w 6127024"/>
              <a:gd name="connsiteY95" fmla="*/ 6811016 h 6858000"/>
              <a:gd name="connsiteX96" fmla="*/ 5979671 w 6127024"/>
              <a:gd name="connsiteY96" fmla="*/ 6858000 h 6858000"/>
              <a:gd name="connsiteX97" fmla="*/ 0 w 6127024"/>
              <a:gd name="connsiteY97" fmla="*/ 6858000 h 6858000"/>
              <a:gd name="connsiteX98" fmla="*/ 0 w 6127024"/>
              <a:gd name="connsiteY98"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39320 w 6127024"/>
              <a:gd name="connsiteY59" fmla="*/ 4340435 h 6858000"/>
              <a:gd name="connsiteX60" fmla="*/ 5946705 w 6127024"/>
              <a:gd name="connsiteY60" fmla="*/ 4428051 h 6858000"/>
              <a:gd name="connsiteX61" fmla="*/ 5949261 w 6127024"/>
              <a:gd name="connsiteY61" fmla="*/ 4449185 h 6858000"/>
              <a:gd name="connsiteX62" fmla="*/ 5968960 w 6127024"/>
              <a:gd name="connsiteY62" fmla="*/ 4482655 h 6858000"/>
              <a:gd name="connsiteX63" fmla="*/ 5998138 w 6127024"/>
              <a:gd name="connsiteY63" fmla="*/ 4697518 h 6858000"/>
              <a:gd name="connsiteX64" fmla="*/ 6007819 w 6127024"/>
              <a:gd name="connsiteY64" fmla="*/ 4858148 h 6858000"/>
              <a:gd name="connsiteX65" fmla="*/ 6007749 w 6127024"/>
              <a:gd name="connsiteY65" fmla="*/ 4964715 h 6858000"/>
              <a:gd name="connsiteX66" fmla="*/ 6005269 w 6127024"/>
              <a:gd name="connsiteY66" fmla="*/ 5150567 h 6858000"/>
              <a:gd name="connsiteX67" fmla="*/ 6001127 w 6127024"/>
              <a:gd name="connsiteY67" fmla="*/ 5164609 h 6858000"/>
              <a:gd name="connsiteX68" fmla="*/ 5998514 w 6127024"/>
              <a:gd name="connsiteY68" fmla="*/ 5189673 h 6858000"/>
              <a:gd name="connsiteX69" fmla="*/ 6018409 w 6127024"/>
              <a:gd name="connsiteY69" fmla="*/ 5227157 h 6858000"/>
              <a:gd name="connsiteX70" fmla="*/ 6036748 w 6127024"/>
              <a:gd name="connsiteY70" fmla="*/ 5322752 h 6858000"/>
              <a:gd name="connsiteX71" fmla="*/ 6036943 w 6127024"/>
              <a:gd name="connsiteY71" fmla="*/ 5329480 h 6858000"/>
              <a:gd name="connsiteX72" fmla="*/ 6037677 w 6127024"/>
              <a:gd name="connsiteY72" fmla="*/ 5354807 h 6858000"/>
              <a:gd name="connsiteX73" fmla="*/ 6039728 w 6127024"/>
              <a:gd name="connsiteY73" fmla="*/ 5359416 h 6858000"/>
              <a:gd name="connsiteX74" fmla="*/ 6053435 w 6127024"/>
              <a:gd name="connsiteY74" fmla="*/ 5387547 h 6858000"/>
              <a:gd name="connsiteX75" fmla="*/ 6065933 w 6127024"/>
              <a:gd name="connsiteY75" fmla="*/ 5443002 h 6858000"/>
              <a:gd name="connsiteX76" fmla="*/ 6068640 w 6127024"/>
              <a:gd name="connsiteY76" fmla="*/ 5474503 h 6858000"/>
              <a:gd name="connsiteX77" fmla="*/ 6080922 w 6127024"/>
              <a:gd name="connsiteY77" fmla="*/ 5561070 h 6858000"/>
              <a:gd name="connsiteX78" fmla="*/ 6096949 w 6127024"/>
              <a:gd name="connsiteY78" fmla="*/ 5648179 h 6858000"/>
              <a:gd name="connsiteX79" fmla="*/ 6121353 w 6127024"/>
              <a:gd name="connsiteY79" fmla="*/ 5721725 h 6858000"/>
              <a:gd name="connsiteX80" fmla="*/ 6109884 w 6127024"/>
              <a:gd name="connsiteY80" fmla="*/ 5721959 h 6858000"/>
              <a:gd name="connsiteX81" fmla="*/ 6127024 w 6127024"/>
              <a:gd name="connsiteY81" fmla="*/ 5786902 h 6858000"/>
              <a:gd name="connsiteX82" fmla="*/ 6115796 w 6127024"/>
              <a:gd name="connsiteY82" fmla="*/ 5862844 h 6858000"/>
              <a:gd name="connsiteX83" fmla="*/ 6102493 w 6127024"/>
              <a:gd name="connsiteY83" fmla="*/ 5928602 h 6858000"/>
              <a:gd name="connsiteX84" fmla="*/ 6056863 w 6127024"/>
              <a:gd name="connsiteY84" fmla="*/ 6000643 h 6858000"/>
              <a:gd name="connsiteX85" fmla="*/ 6045436 w 6127024"/>
              <a:gd name="connsiteY85" fmla="*/ 6124480 h 6858000"/>
              <a:gd name="connsiteX86" fmla="*/ 6030489 w 6127024"/>
              <a:gd name="connsiteY86" fmla="*/ 6317666 h 6858000"/>
              <a:gd name="connsiteX87" fmla="*/ 6007492 w 6127024"/>
              <a:gd name="connsiteY87" fmla="*/ 6440818 h 6858000"/>
              <a:gd name="connsiteX88" fmla="*/ 6009467 w 6127024"/>
              <a:gd name="connsiteY88" fmla="*/ 6487076 h 6858000"/>
              <a:gd name="connsiteX89" fmla="*/ 5995064 w 6127024"/>
              <a:gd name="connsiteY89" fmla="*/ 6540791 h 6858000"/>
              <a:gd name="connsiteX90" fmla="*/ 6004510 w 6127024"/>
              <a:gd name="connsiteY90" fmla="*/ 6599256 h 6858000"/>
              <a:gd name="connsiteX91" fmla="*/ 5986207 w 6127024"/>
              <a:gd name="connsiteY91" fmla="*/ 6695855 h 6858000"/>
              <a:gd name="connsiteX92" fmla="*/ 5979428 w 6127024"/>
              <a:gd name="connsiteY92" fmla="*/ 6754678 h 6858000"/>
              <a:gd name="connsiteX93" fmla="*/ 5983398 w 6127024"/>
              <a:gd name="connsiteY93" fmla="*/ 6778641 h 6858000"/>
              <a:gd name="connsiteX94" fmla="*/ 5984543 w 6127024"/>
              <a:gd name="connsiteY94" fmla="*/ 6811016 h 6858000"/>
              <a:gd name="connsiteX95" fmla="*/ 5979671 w 6127024"/>
              <a:gd name="connsiteY95" fmla="*/ 6858000 h 6858000"/>
              <a:gd name="connsiteX96" fmla="*/ 0 w 6127024"/>
              <a:gd name="connsiteY96" fmla="*/ 6858000 h 6858000"/>
              <a:gd name="connsiteX97" fmla="*/ 0 w 6127024"/>
              <a:gd name="connsiteY97"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17114 w 6127024"/>
              <a:gd name="connsiteY56" fmla="*/ 4213096 h 6858000"/>
              <a:gd name="connsiteX57" fmla="*/ 5924233 w 6127024"/>
              <a:gd name="connsiteY57" fmla="*/ 4242060 h 6858000"/>
              <a:gd name="connsiteX58" fmla="*/ 5928910 w 6127024"/>
              <a:gd name="connsiteY58" fmla="*/ 4300973 h 6858000"/>
              <a:gd name="connsiteX59" fmla="*/ 5946705 w 6127024"/>
              <a:gd name="connsiteY59" fmla="*/ 4428051 h 6858000"/>
              <a:gd name="connsiteX60" fmla="*/ 5949261 w 6127024"/>
              <a:gd name="connsiteY60" fmla="*/ 4449185 h 6858000"/>
              <a:gd name="connsiteX61" fmla="*/ 5968960 w 6127024"/>
              <a:gd name="connsiteY61" fmla="*/ 4482655 h 6858000"/>
              <a:gd name="connsiteX62" fmla="*/ 5998138 w 6127024"/>
              <a:gd name="connsiteY62" fmla="*/ 4697518 h 6858000"/>
              <a:gd name="connsiteX63" fmla="*/ 6007819 w 6127024"/>
              <a:gd name="connsiteY63" fmla="*/ 4858148 h 6858000"/>
              <a:gd name="connsiteX64" fmla="*/ 6007749 w 6127024"/>
              <a:gd name="connsiteY64" fmla="*/ 4964715 h 6858000"/>
              <a:gd name="connsiteX65" fmla="*/ 6005269 w 6127024"/>
              <a:gd name="connsiteY65" fmla="*/ 5150567 h 6858000"/>
              <a:gd name="connsiteX66" fmla="*/ 6001127 w 6127024"/>
              <a:gd name="connsiteY66" fmla="*/ 5164609 h 6858000"/>
              <a:gd name="connsiteX67" fmla="*/ 5998514 w 6127024"/>
              <a:gd name="connsiteY67" fmla="*/ 5189673 h 6858000"/>
              <a:gd name="connsiteX68" fmla="*/ 6018409 w 6127024"/>
              <a:gd name="connsiteY68" fmla="*/ 5227157 h 6858000"/>
              <a:gd name="connsiteX69" fmla="*/ 6036748 w 6127024"/>
              <a:gd name="connsiteY69" fmla="*/ 5322752 h 6858000"/>
              <a:gd name="connsiteX70" fmla="*/ 6036943 w 6127024"/>
              <a:gd name="connsiteY70" fmla="*/ 5329480 h 6858000"/>
              <a:gd name="connsiteX71" fmla="*/ 6037677 w 6127024"/>
              <a:gd name="connsiteY71" fmla="*/ 5354807 h 6858000"/>
              <a:gd name="connsiteX72" fmla="*/ 6039728 w 6127024"/>
              <a:gd name="connsiteY72" fmla="*/ 5359416 h 6858000"/>
              <a:gd name="connsiteX73" fmla="*/ 6053435 w 6127024"/>
              <a:gd name="connsiteY73" fmla="*/ 5387547 h 6858000"/>
              <a:gd name="connsiteX74" fmla="*/ 6065933 w 6127024"/>
              <a:gd name="connsiteY74" fmla="*/ 5443002 h 6858000"/>
              <a:gd name="connsiteX75" fmla="*/ 6068640 w 6127024"/>
              <a:gd name="connsiteY75" fmla="*/ 5474503 h 6858000"/>
              <a:gd name="connsiteX76" fmla="*/ 6080922 w 6127024"/>
              <a:gd name="connsiteY76" fmla="*/ 5561070 h 6858000"/>
              <a:gd name="connsiteX77" fmla="*/ 6096949 w 6127024"/>
              <a:gd name="connsiteY77" fmla="*/ 5648179 h 6858000"/>
              <a:gd name="connsiteX78" fmla="*/ 6121353 w 6127024"/>
              <a:gd name="connsiteY78" fmla="*/ 5721725 h 6858000"/>
              <a:gd name="connsiteX79" fmla="*/ 6109884 w 6127024"/>
              <a:gd name="connsiteY79" fmla="*/ 5721959 h 6858000"/>
              <a:gd name="connsiteX80" fmla="*/ 6127024 w 6127024"/>
              <a:gd name="connsiteY80" fmla="*/ 5786902 h 6858000"/>
              <a:gd name="connsiteX81" fmla="*/ 6115796 w 6127024"/>
              <a:gd name="connsiteY81" fmla="*/ 5862844 h 6858000"/>
              <a:gd name="connsiteX82" fmla="*/ 6102493 w 6127024"/>
              <a:gd name="connsiteY82" fmla="*/ 5928602 h 6858000"/>
              <a:gd name="connsiteX83" fmla="*/ 6056863 w 6127024"/>
              <a:gd name="connsiteY83" fmla="*/ 6000643 h 6858000"/>
              <a:gd name="connsiteX84" fmla="*/ 6045436 w 6127024"/>
              <a:gd name="connsiteY84" fmla="*/ 6124480 h 6858000"/>
              <a:gd name="connsiteX85" fmla="*/ 6030489 w 6127024"/>
              <a:gd name="connsiteY85" fmla="*/ 6317666 h 6858000"/>
              <a:gd name="connsiteX86" fmla="*/ 6007492 w 6127024"/>
              <a:gd name="connsiteY86" fmla="*/ 6440818 h 6858000"/>
              <a:gd name="connsiteX87" fmla="*/ 6009467 w 6127024"/>
              <a:gd name="connsiteY87" fmla="*/ 6487076 h 6858000"/>
              <a:gd name="connsiteX88" fmla="*/ 5995064 w 6127024"/>
              <a:gd name="connsiteY88" fmla="*/ 6540791 h 6858000"/>
              <a:gd name="connsiteX89" fmla="*/ 6004510 w 6127024"/>
              <a:gd name="connsiteY89" fmla="*/ 6599256 h 6858000"/>
              <a:gd name="connsiteX90" fmla="*/ 5986207 w 6127024"/>
              <a:gd name="connsiteY90" fmla="*/ 6695855 h 6858000"/>
              <a:gd name="connsiteX91" fmla="*/ 5979428 w 6127024"/>
              <a:gd name="connsiteY91" fmla="*/ 6754678 h 6858000"/>
              <a:gd name="connsiteX92" fmla="*/ 5983398 w 6127024"/>
              <a:gd name="connsiteY92" fmla="*/ 6778641 h 6858000"/>
              <a:gd name="connsiteX93" fmla="*/ 5984543 w 6127024"/>
              <a:gd name="connsiteY93" fmla="*/ 6811016 h 6858000"/>
              <a:gd name="connsiteX94" fmla="*/ 5979671 w 6127024"/>
              <a:gd name="connsiteY94" fmla="*/ 6858000 h 6858000"/>
              <a:gd name="connsiteX95" fmla="*/ 0 w 6127024"/>
              <a:gd name="connsiteY95" fmla="*/ 6858000 h 6858000"/>
              <a:gd name="connsiteX96" fmla="*/ 0 w 6127024"/>
              <a:gd name="connsiteY96"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4233 w 6127024"/>
              <a:gd name="connsiteY56" fmla="*/ 4242060 h 6858000"/>
              <a:gd name="connsiteX57" fmla="*/ 5928910 w 6127024"/>
              <a:gd name="connsiteY57" fmla="*/ 4300973 h 6858000"/>
              <a:gd name="connsiteX58" fmla="*/ 5946705 w 6127024"/>
              <a:gd name="connsiteY58" fmla="*/ 4428051 h 6858000"/>
              <a:gd name="connsiteX59" fmla="*/ 5949261 w 6127024"/>
              <a:gd name="connsiteY59" fmla="*/ 4449185 h 6858000"/>
              <a:gd name="connsiteX60" fmla="*/ 5968960 w 6127024"/>
              <a:gd name="connsiteY60" fmla="*/ 4482655 h 6858000"/>
              <a:gd name="connsiteX61" fmla="*/ 5998138 w 6127024"/>
              <a:gd name="connsiteY61" fmla="*/ 4697518 h 6858000"/>
              <a:gd name="connsiteX62" fmla="*/ 6007819 w 6127024"/>
              <a:gd name="connsiteY62" fmla="*/ 4858148 h 6858000"/>
              <a:gd name="connsiteX63" fmla="*/ 6007749 w 6127024"/>
              <a:gd name="connsiteY63" fmla="*/ 4964715 h 6858000"/>
              <a:gd name="connsiteX64" fmla="*/ 6005269 w 6127024"/>
              <a:gd name="connsiteY64" fmla="*/ 5150567 h 6858000"/>
              <a:gd name="connsiteX65" fmla="*/ 6001127 w 6127024"/>
              <a:gd name="connsiteY65" fmla="*/ 5164609 h 6858000"/>
              <a:gd name="connsiteX66" fmla="*/ 5998514 w 6127024"/>
              <a:gd name="connsiteY66" fmla="*/ 5189673 h 6858000"/>
              <a:gd name="connsiteX67" fmla="*/ 6018409 w 6127024"/>
              <a:gd name="connsiteY67" fmla="*/ 5227157 h 6858000"/>
              <a:gd name="connsiteX68" fmla="*/ 6036748 w 6127024"/>
              <a:gd name="connsiteY68" fmla="*/ 5322752 h 6858000"/>
              <a:gd name="connsiteX69" fmla="*/ 6036943 w 6127024"/>
              <a:gd name="connsiteY69" fmla="*/ 5329480 h 6858000"/>
              <a:gd name="connsiteX70" fmla="*/ 6037677 w 6127024"/>
              <a:gd name="connsiteY70" fmla="*/ 5354807 h 6858000"/>
              <a:gd name="connsiteX71" fmla="*/ 6039728 w 6127024"/>
              <a:gd name="connsiteY71" fmla="*/ 5359416 h 6858000"/>
              <a:gd name="connsiteX72" fmla="*/ 6053435 w 6127024"/>
              <a:gd name="connsiteY72" fmla="*/ 5387547 h 6858000"/>
              <a:gd name="connsiteX73" fmla="*/ 6065933 w 6127024"/>
              <a:gd name="connsiteY73" fmla="*/ 5443002 h 6858000"/>
              <a:gd name="connsiteX74" fmla="*/ 6068640 w 6127024"/>
              <a:gd name="connsiteY74" fmla="*/ 5474503 h 6858000"/>
              <a:gd name="connsiteX75" fmla="*/ 6080922 w 6127024"/>
              <a:gd name="connsiteY75" fmla="*/ 5561070 h 6858000"/>
              <a:gd name="connsiteX76" fmla="*/ 6096949 w 6127024"/>
              <a:gd name="connsiteY76" fmla="*/ 5648179 h 6858000"/>
              <a:gd name="connsiteX77" fmla="*/ 6121353 w 6127024"/>
              <a:gd name="connsiteY77" fmla="*/ 5721725 h 6858000"/>
              <a:gd name="connsiteX78" fmla="*/ 6109884 w 6127024"/>
              <a:gd name="connsiteY78" fmla="*/ 5721959 h 6858000"/>
              <a:gd name="connsiteX79" fmla="*/ 6127024 w 6127024"/>
              <a:gd name="connsiteY79" fmla="*/ 5786902 h 6858000"/>
              <a:gd name="connsiteX80" fmla="*/ 6115796 w 6127024"/>
              <a:gd name="connsiteY80" fmla="*/ 5862844 h 6858000"/>
              <a:gd name="connsiteX81" fmla="*/ 6102493 w 6127024"/>
              <a:gd name="connsiteY81" fmla="*/ 5928602 h 6858000"/>
              <a:gd name="connsiteX82" fmla="*/ 6056863 w 6127024"/>
              <a:gd name="connsiteY82" fmla="*/ 6000643 h 6858000"/>
              <a:gd name="connsiteX83" fmla="*/ 6045436 w 6127024"/>
              <a:gd name="connsiteY83" fmla="*/ 6124480 h 6858000"/>
              <a:gd name="connsiteX84" fmla="*/ 6030489 w 6127024"/>
              <a:gd name="connsiteY84" fmla="*/ 6317666 h 6858000"/>
              <a:gd name="connsiteX85" fmla="*/ 6007492 w 6127024"/>
              <a:gd name="connsiteY85" fmla="*/ 6440818 h 6858000"/>
              <a:gd name="connsiteX86" fmla="*/ 6009467 w 6127024"/>
              <a:gd name="connsiteY86" fmla="*/ 6487076 h 6858000"/>
              <a:gd name="connsiteX87" fmla="*/ 5995064 w 6127024"/>
              <a:gd name="connsiteY87" fmla="*/ 6540791 h 6858000"/>
              <a:gd name="connsiteX88" fmla="*/ 6004510 w 6127024"/>
              <a:gd name="connsiteY88" fmla="*/ 6599256 h 6858000"/>
              <a:gd name="connsiteX89" fmla="*/ 5986207 w 6127024"/>
              <a:gd name="connsiteY89" fmla="*/ 6695855 h 6858000"/>
              <a:gd name="connsiteX90" fmla="*/ 5979428 w 6127024"/>
              <a:gd name="connsiteY90" fmla="*/ 6754678 h 6858000"/>
              <a:gd name="connsiteX91" fmla="*/ 5983398 w 6127024"/>
              <a:gd name="connsiteY91" fmla="*/ 6778641 h 6858000"/>
              <a:gd name="connsiteX92" fmla="*/ 5984543 w 6127024"/>
              <a:gd name="connsiteY92" fmla="*/ 6811016 h 6858000"/>
              <a:gd name="connsiteX93" fmla="*/ 5979671 w 6127024"/>
              <a:gd name="connsiteY93" fmla="*/ 6858000 h 6858000"/>
              <a:gd name="connsiteX94" fmla="*/ 0 w 6127024"/>
              <a:gd name="connsiteY94" fmla="*/ 6858000 h 6858000"/>
              <a:gd name="connsiteX95" fmla="*/ 0 w 6127024"/>
              <a:gd name="connsiteY95"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28910 w 6127024"/>
              <a:gd name="connsiteY56" fmla="*/ 4300973 h 6858000"/>
              <a:gd name="connsiteX57" fmla="*/ 5946705 w 6127024"/>
              <a:gd name="connsiteY57" fmla="*/ 4428051 h 6858000"/>
              <a:gd name="connsiteX58" fmla="*/ 5949261 w 6127024"/>
              <a:gd name="connsiteY58" fmla="*/ 4449185 h 6858000"/>
              <a:gd name="connsiteX59" fmla="*/ 5968960 w 6127024"/>
              <a:gd name="connsiteY59" fmla="*/ 4482655 h 6858000"/>
              <a:gd name="connsiteX60" fmla="*/ 5998138 w 6127024"/>
              <a:gd name="connsiteY60" fmla="*/ 4697518 h 6858000"/>
              <a:gd name="connsiteX61" fmla="*/ 6007819 w 6127024"/>
              <a:gd name="connsiteY61" fmla="*/ 4858148 h 6858000"/>
              <a:gd name="connsiteX62" fmla="*/ 6007749 w 6127024"/>
              <a:gd name="connsiteY62" fmla="*/ 4964715 h 6858000"/>
              <a:gd name="connsiteX63" fmla="*/ 6005269 w 6127024"/>
              <a:gd name="connsiteY63" fmla="*/ 5150567 h 6858000"/>
              <a:gd name="connsiteX64" fmla="*/ 6001127 w 6127024"/>
              <a:gd name="connsiteY64" fmla="*/ 5164609 h 6858000"/>
              <a:gd name="connsiteX65" fmla="*/ 5998514 w 6127024"/>
              <a:gd name="connsiteY65" fmla="*/ 5189673 h 6858000"/>
              <a:gd name="connsiteX66" fmla="*/ 6018409 w 6127024"/>
              <a:gd name="connsiteY66" fmla="*/ 5227157 h 6858000"/>
              <a:gd name="connsiteX67" fmla="*/ 6036748 w 6127024"/>
              <a:gd name="connsiteY67" fmla="*/ 5322752 h 6858000"/>
              <a:gd name="connsiteX68" fmla="*/ 6036943 w 6127024"/>
              <a:gd name="connsiteY68" fmla="*/ 5329480 h 6858000"/>
              <a:gd name="connsiteX69" fmla="*/ 6037677 w 6127024"/>
              <a:gd name="connsiteY69" fmla="*/ 5354807 h 6858000"/>
              <a:gd name="connsiteX70" fmla="*/ 6039728 w 6127024"/>
              <a:gd name="connsiteY70" fmla="*/ 5359416 h 6858000"/>
              <a:gd name="connsiteX71" fmla="*/ 6053435 w 6127024"/>
              <a:gd name="connsiteY71" fmla="*/ 5387547 h 6858000"/>
              <a:gd name="connsiteX72" fmla="*/ 6065933 w 6127024"/>
              <a:gd name="connsiteY72" fmla="*/ 5443002 h 6858000"/>
              <a:gd name="connsiteX73" fmla="*/ 6068640 w 6127024"/>
              <a:gd name="connsiteY73" fmla="*/ 5474503 h 6858000"/>
              <a:gd name="connsiteX74" fmla="*/ 6080922 w 6127024"/>
              <a:gd name="connsiteY74" fmla="*/ 5561070 h 6858000"/>
              <a:gd name="connsiteX75" fmla="*/ 6096949 w 6127024"/>
              <a:gd name="connsiteY75" fmla="*/ 5648179 h 6858000"/>
              <a:gd name="connsiteX76" fmla="*/ 6121353 w 6127024"/>
              <a:gd name="connsiteY76" fmla="*/ 5721725 h 6858000"/>
              <a:gd name="connsiteX77" fmla="*/ 6109884 w 6127024"/>
              <a:gd name="connsiteY77" fmla="*/ 5721959 h 6858000"/>
              <a:gd name="connsiteX78" fmla="*/ 6127024 w 6127024"/>
              <a:gd name="connsiteY78" fmla="*/ 5786902 h 6858000"/>
              <a:gd name="connsiteX79" fmla="*/ 6115796 w 6127024"/>
              <a:gd name="connsiteY79" fmla="*/ 5862844 h 6858000"/>
              <a:gd name="connsiteX80" fmla="*/ 6102493 w 6127024"/>
              <a:gd name="connsiteY80" fmla="*/ 5928602 h 6858000"/>
              <a:gd name="connsiteX81" fmla="*/ 6056863 w 6127024"/>
              <a:gd name="connsiteY81" fmla="*/ 6000643 h 6858000"/>
              <a:gd name="connsiteX82" fmla="*/ 6045436 w 6127024"/>
              <a:gd name="connsiteY82" fmla="*/ 6124480 h 6858000"/>
              <a:gd name="connsiteX83" fmla="*/ 6030489 w 6127024"/>
              <a:gd name="connsiteY83" fmla="*/ 6317666 h 6858000"/>
              <a:gd name="connsiteX84" fmla="*/ 6007492 w 6127024"/>
              <a:gd name="connsiteY84" fmla="*/ 6440818 h 6858000"/>
              <a:gd name="connsiteX85" fmla="*/ 6009467 w 6127024"/>
              <a:gd name="connsiteY85" fmla="*/ 6487076 h 6858000"/>
              <a:gd name="connsiteX86" fmla="*/ 5995064 w 6127024"/>
              <a:gd name="connsiteY86" fmla="*/ 6540791 h 6858000"/>
              <a:gd name="connsiteX87" fmla="*/ 6004510 w 6127024"/>
              <a:gd name="connsiteY87" fmla="*/ 6599256 h 6858000"/>
              <a:gd name="connsiteX88" fmla="*/ 5986207 w 6127024"/>
              <a:gd name="connsiteY88" fmla="*/ 6695855 h 6858000"/>
              <a:gd name="connsiteX89" fmla="*/ 5979428 w 6127024"/>
              <a:gd name="connsiteY89" fmla="*/ 6754678 h 6858000"/>
              <a:gd name="connsiteX90" fmla="*/ 5983398 w 6127024"/>
              <a:gd name="connsiteY90" fmla="*/ 6778641 h 6858000"/>
              <a:gd name="connsiteX91" fmla="*/ 5984543 w 6127024"/>
              <a:gd name="connsiteY91" fmla="*/ 6811016 h 6858000"/>
              <a:gd name="connsiteX92" fmla="*/ 5979671 w 6127024"/>
              <a:gd name="connsiteY92" fmla="*/ 6858000 h 6858000"/>
              <a:gd name="connsiteX93" fmla="*/ 0 w 6127024"/>
              <a:gd name="connsiteY93" fmla="*/ 6858000 h 6858000"/>
              <a:gd name="connsiteX94" fmla="*/ 0 w 6127024"/>
              <a:gd name="connsiteY94"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72173 w 6127024"/>
              <a:gd name="connsiteY53" fmla="*/ 4088497 h 6858000"/>
              <a:gd name="connsiteX54" fmla="*/ 5894095 w 6127024"/>
              <a:gd name="connsiteY54" fmla="*/ 4128857 h 6858000"/>
              <a:gd name="connsiteX55" fmla="*/ 5903513 w 6127024"/>
              <a:gd name="connsiteY55" fmla="*/ 4187661 h 6858000"/>
              <a:gd name="connsiteX56" fmla="*/ 5946705 w 6127024"/>
              <a:gd name="connsiteY56" fmla="*/ 4428051 h 6858000"/>
              <a:gd name="connsiteX57" fmla="*/ 5949261 w 6127024"/>
              <a:gd name="connsiteY57" fmla="*/ 4449185 h 6858000"/>
              <a:gd name="connsiteX58" fmla="*/ 5968960 w 6127024"/>
              <a:gd name="connsiteY58" fmla="*/ 4482655 h 6858000"/>
              <a:gd name="connsiteX59" fmla="*/ 5998138 w 6127024"/>
              <a:gd name="connsiteY59" fmla="*/ 4697518 h 6858000"/>
              <a:gd name="connsiteX60" fmla="*/ 6007819 w 6127024"/>
              <a:gd name="connsiteY60" fmla="*/ 4858148 h 6858000"/>
              <a:gd name="connsiteX61" fmla="*/ 6007749 w 6127024"/>
              <a:gd name="connsiteY61" fmla="*/ 4964715 h 6858000"/>
              <a:gd name="connsiteX62" fmla="*/ 6005269 w 6127024"/>
              <a:gd name="connsiteY62" fmla="*/ 5150567 h 6858000"/>
              <a:gd name="connsiteX63" fmla="*/ 6001127 w 6127024"/>
              <a:gd name="connsiteY63" fmla="*/ 5164609 h 6858000"/>
              <a:gd name="connsiteX64" fmla="*/ 5998514 w 6127024"/>
              <a:gd name="connsiteY64" fmla="*/ 5189673 h 6858000"/>
              <a:gd name="connsiteX65" fmla="*/ 6018409 w 6127024"/>
              <a:gd name="connsiteY65" fmla="*/ 5227157 h 6858000"/>
              <a:gd name="connsiteX66" fmla="*/ 6036748 w 6127024"/>
              <a:gd name="connsiteY66" fmla="*/ 5322752 h 6858000"/>
              <a:gd name="connsiteX67" fmla="*/ 6036943 w 6127024"/>
              <a:gd name="connsiteY67" fmla="*/ 5329480 h 6858000"/>
              <a:gd name="connsiteX68" fmla="*/ 6037677 w 6127024"/>
              <a:gd name="connsiteY68" fmla="*/ 5354807 h 6858000"/>
              <a:gd name="connsiteX69" fmla="*/ 6039728 w 6127024"/>
              <a:gd name="connsiteY69" fmla="*/ 5359416 h 6858000"/>
              <a:gd name="connsiteX70" fmla="*/ 6053435 w 6127024"/>
              <a:gd name="connsiteY70" fmla="*/ 5387547 h 6858000"/>
              <a:gd name="connsiteX71" fmla="*/ 6065933 w 6127024"/>
              <a:gd name="connsiteY71" fmla="*/ 5443002 h 6858000"/>
              <a:gd name="connsiteX72" fmla="*/ 6068640 w 6127024"/>
              <a:gd name="connsiteY72" fmla="*/ 5474503 h 6858000"/>
              <a:gd name="connsiteX73" fmla="*/ 6080922 w 6127024"/>
              <a:gd name="connsiteY73" fmla="*/ 5561070 h 6858000"/>
              <a:gd name="connsiteX74" fmla="*/ 6096949 w 6127024"/>
              <a:gd name="connsiteY74" fmla="*/ 5648179 h 6858000"/>
              <a:gd name="connsiteX75" fmla="*/ 6121353 w 6127024"/>
              <a:gd name="connsiteY75" fmla="*/ 5721725 h 6858000"/>
              <a:gd name="connsiteX76" fmla="*/ 6109884 w 6127024"/>
              <a:gd name="connsiteY76" fmla="*/ 5721959 h 6858000"/>
              <a:gd name="connsiteX77" fmla="*/ 6127024 w 6127024"/>
              <a:gd name="connsiteY77" fmla="*/ 5786902 h 6858000"/>
              <a:gd name="connsiteX78" fmla="*/ 6115796 w 6127024"/>
              <a:gd name="connsiteY78" fmla="*/ 5862844 h 6858000"/>
              <a:gd name="connsiteX79" fmla="*/ 6102493 w 6127024"/>
              <a:gd name="connsiteY79" fmla="*/ 5928602 h 6858000"/>
              <a:gd name="connsiteX80" fmla="*/ 6056863 w 6127024"/>
              <a:gd name="connsiteY80" fmla="*/ 6000643 h 6858000"/>
              <a:gd name="connsiteX81" fmla="*/ 6045436 w 6127024"/>
              <a:gd name="connsiteY81" fmla="*/ 6124480 h 6858000"/>
              <a:gd name="connsiteX82" fmla="*/ 6030489 w 6127024"/>
              <a:gd name="connsiteY82" fmla="*/ 6317666 h 6858000"/>
              <a:gd name="connsiteX83" fmla="*/ 6007492 w 6127024"/>
              <a:gd name="connsiteY83" fmla="*/ 6440818 h 6858000"/>
              <a:gd name="connsiteX84" fmla="*/ 6009467 w 6127024"/>
              <a:gd name="connsiteY84" fmla="*/ 6487076 h 6858000"/>
              <a:gd name="connsiteX85" fmla="*/ 5995064 w 6127024"/>
              <a:gd name="connsiteY85" fmla="*/ 6540791 h 6858000"/>
              <a:gd name="connsiteX86" fmla="*/ 6004510 w 6127024"/>
              <a:gd name="connsiteY86" fmla="*/ 6599256 h 6858000"/>
              <a:gd name="connsiteX87" fmla="*/ 5986207 w 6127024"/>
              <a:gd name="connsiteY87" fmla="*/ 6695855 h 6858000"/>
              <a:gd name="connsiteX88" fmla="*/ 5979428 w 6127024"/>
              <a:gd name="connsiteY88" fmla="*/ 6754678 h 6858000"/>
              <a:gd name="connsiteX89" fmla="*/ 5983398 w 6127024"/>
              <a:gd name="connsiteY89" fmla="*/ 6778641 h 6858000"/>
              <a:gd name="connsiteX90" fmla="*/ 5984543 w 6127024"/>
              <a:gd name="connsiteY90" fmla="*/ 6811016 h 6858000"/>
              <a:gd name="connsiteX91" fmla="*/ 5979671 w 6127024"/>
              <a:gd name="connsiteY91" fmla="*/ 6858000 h 6858000"/>
              <a:gd name="connsiteX92" fmla="*/ 0 w 6127024"/>
              <a:gd name="connsiteY92" fmla="*/ 6858000 h 6858000"/>
              <a:gd name="connsiteX93" fmla="*/ 0 w 6127024"/>
              <a:gd name="connsiteY93"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39728 w 6127024"/>
              <a:gd name="connsiteY68" fmla="*/ 5359416 h 6858000"/>
              <a:gd name="connsiteX69" fmla="*/ 6053435 w 6127024"/>
              <a:gd name="connsiteY69" fmla="*/ 5387547 h 6858000"/>
              <a:gd name="connsiteX70" fmla="*/ 6065933 w 6127024"/>
              <a:gd name="connsiteY70" fmla="*/ 5443002 h 6858000"/>
              <a:gd name="connsiteX71" fmla="*/ 6068640 w 6127024"/>
              <a:gd name="connsiteY71" fmla="*/ 5474503 h 6858000"/>
              <a:gd name="connsiteX72" fmla="*/ 6080922 w 6127024"/>
              <a:gd name="connsiteY72" fmla="*/ 5561070 h 6858000"/>
              <a:gd name="connsiteX73" fmla="*/ 6096949 w 6127024"/>
              <a:gd name="connsiteY73" fmla="*/ 5648179 h 6858000"/>
              <a:gd name="connsiteX74" fmla="*/ 6121353 w 6127024"/>
              <a:gd name="connsiteY74" fmla="*/ 5721725 h 6858000"/>
              <a:gd name="connsiteX75" fmla="*/ 6109884 w 6127024"/>
              <a:gd name="connsiteY75" fmla="*/ 5721959 h 6858000"/>
              <a:gd name="connsiteX76" fmla="*/ 6127024 w 6127024"/>
              <a:gd name="connsiteY76" fmla="*/ 5786902 h 6858000"/>
              <a:gd name="connsiteX77" fmla="*/ 6115796 w 6127024"/>
              <a:gd name="connsiteY77" fmla="*/ 5862844 h 6858000"/>
              <a:gd name="connsiteX78" fmla="*/ 6102493 w 6127024"/>
              <a:gd name="connsiteY78" fmla="*/ 5928602 h 6858000"/>
              <a:gd name="connsiteX79" fmla="*/ 6056863 w 6127024"/>
              <a:gd name="connsiteY79" fmla="*/ 6000643 h 6858000"/>
              <a:gd name="connsiteX80" fmla="*/ 6045436 w 6127024"/>
              <a:gd name="connsiteY80" fmla="*/ 6124480 h 6858000"/>
              <a:gd name="connsiteX81" fmla="*/ 6030489 w 6127024"/>
              <a:gd name="connsiteY81" fmla="*/ 6317666 h 6858000"/>
              <a:gd name="connsiteX82" fmla="*/ 6007492 w 6127024"/>
              <a:gd name="connsiteY82" fmla="*/ 6440818 h 6858000"/>
              <a:gd name="connsiteX83" fmla="*/ 6009467 w 6127024"/>
              <a:gd name="connsiteY83" fmla="*/ 6487076 h 6858000"/>
              <a:gd name="connsiteX84" fmla="*/ 5995064 w 6127024"/>
              <a:gd name="connsiteY84" fmla="*/ 6540791 h 6858000"/>
              <a:gd name="connsiteX85" fmla="*/ 6004510 w 6127024"/>
              <a:gd name="connsiteY85" fmla="*/ 6599256 h 6858000"/>
              <a:gd name="connsiteX86" fmla="*/ 5986207 w 6127024"/>
              <a:gd name="connsiteY86" fmla="*/ 6695855 h 6858000"/>
              <a:gd name="connsiteX87" fmla="*/ 5979428 w 6127024"/>
              <a:gd name="connsiteY87" fmla="*/ 6754678 h 6858000"/>
              <a:gd name="connsiteX88" fmla="*/ 5983398 w 6127024"/>
              <a:gd name="connsiteY88" fmla="*/ 6778641 h 6858000"/>
              <a:gd name="connsiteX89" fmla="*/ 5984543 w 6127024"/>
              <a:gd name="connsiteY89" fmla="*/ 6811016 h 6858000"/>
              <a:gd name="connsiteX90" fmla="*/ 5979671 w 6127024"/>
              <a:gd name="connsiteY90" fmla="*/ 6858000 h 6858000"/>
              <a:gd name="connsiteX91" fmla="*/ 0 w 6127024"/>
              <a:gd name="connsiteY91" fmla="*/ 6858000 h 6858000"/>
              <a:gd name="connsiteX92" fmla="*/ 0 w 6127024"/>
              <a:gd name="connsiteY92"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6943 w 6127024"/>
              <a:gd name="connsiteY66" fmla="*/ 5329480 h 6858000"/>
              <a:gd name="connsiteX67" fmla="*/ 6037677 w 6127024"/>
              <a:gd name="connsiteY67" fmla="*/ 5354807 h 6858000"/>
              <a:gd name="connsiteX68" fmla="*/ 6053435 w 6127024"/>
              <a:gd name="connsiteY68" fmla="*/ 5387547 h 6858000"/>
              <a:gd name="connsiteX69" fmla="*/ 6065933 w 6127024"/>
              <a:gd name="connsiteY69" fmla="*/ 5443002 h 6858000"/>
              <a:gd name="connsiteX70" fmla="*/ 6068640 w 6127024"/>
              <a:gd name="connsiteY70" fmla="*/ 5474503 h 6858000"/>
              <a:gd name="connsiteX71" fmla="*/ 6080922 w 6127024"/>
              <a:gd name="connsiteY71" fmla="*/ 5561070 h 6858000"/>
              <a:gd name="connsiteX72" fmla="*/ 6096949 w 6127024"/>
              <a:gd name="connsiteY72" fmla="*/ 5648179 h 6858000"/>
              <a:gd name="connsiteX73" fmla="*/ 6121353 w 6127024"/>
              <a:gd name="connsiteY73" fmla="*/ 5721725 h 6858000"/>
              <a:gd name="connsiteX74" fmla="*/ 6109884 w 6127024"/>
              <a:gd name="connsiteY74" fmla="*/ 5721959 h 6858000"/>
              <a:gd name="connsiteX75" fmla="*/ 6127024 w 6127024"/>
              <a:gd name="connsiteY75" fmla="*/ 5786902 h 6858000"/>
              <a:gd name="connsiteX76" fmla="*/ 6115796 w 6127024"/>
              <a:gd name="connsiteY76" fmla="*/ 5862844 h 6858000"/>
              <a:gd name="connsiteX77" fmla="*/ 6102493 w 6127024"/>
              <a:gd name="connsiteY77" fmla="*/ 5928602 h 6858000"/>
              <a:gd name="connsiteX78" fmla="*/ 6056863 w 6127024"/>
              <a:gd name="connsiteY78" fmla="*/ 6000643 h 6858000"/>
              <a:gd name="connsiteX79" fmla="*/ 6045436 w 6127024"/>
              <a:gd name="connsiteY79" fmla="*/ 6124480 h 6858000"/>
              <a:gd name="connsiteX80" fmla="*/ 6030489 w 6127024"/>
              <a:gd name="connsiteY80" fmla="*/ 6317666 h 6858000"/>
              <a:gd name="connsiteX81" fmla="*/ 6007492 w 6127024"/>
              <a:gd name="connsiteY81" fmla="*/ 6440818 h 6858000"/>
              <a:gd name="connsiteX82" fmla="*/ 6009467 w 6127024"/>
              <a:gd name="connsiteY82" fmla="*/ 6487076 h 6858000"/>
              <a:gd name="connsiteX83" fmla="*/ 5995064 w 6127024"/>
              <a:gd name="connsiteY83" fmla="*/ 6540791 h 6858000"/>
              <a:gd name="connsiteX84" fmla="*/ 6004510 w 6127024"/>
              <a:gd name="connsiteY84" fmla="*/ 6599256 h 6858000"/>
              <a:gd name="connsiteX85" fmla="*/ 5986207 w 6127024"/>
              <a:gd name="connsiteY85" fmla="*/ 6695855 h 6858000"/>
              <a:gd name="connsiteX86" fmla="*/ 5979428 w 6127024"/>
              <a:gd name="connsiteY86" fmla="*/ 6754678 h 6858000"/>
              <a:gd name="connsiteX87" fmla="*/ 5983398 w 6127024"/>
              <a:gd name="connsiteY87" fmla="*/ 6778641 h 6858000"/>
              <a:gd name="connsiteX88" fmla="*/ 5984543 w 6127024"/>
              <a:gd name="connsiteY88" fmla="*/ 6811016 h 6858000"/>
              <a:gd name="connsiteX89" fmla="*/ 5979671 w 6127024"/>
              <a:gd name="connsiteY89" fmla="*/ 6858000 h 6858000"/>
              <a:gd name="connsiteX90" fmla="*/ 0 w 6127024"/>
              <a:gd name="connsiteY90" fmla="*/ 6858000 h 6858000"/>
              <a:gd name="connsiteX91" fmla="*/ 0 w 6127024"/>
              <a:gd name="connsiteY91"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21353 w 6127024"/>
              <a:gd name="connsiteY72" fmla="*/ 5721725 h 6858000"/>
              <a:gd name="connsiteX73" fmla="*/ 6109884 w 6127024"/>
              <a:gd name="connsiteY73" fmla="*/ 5721959 h 6858000"/>
              <a:gd name="connsiteX74" fmla="*/ 6127024 w 6127024"/>
              <a:gd name="connsiteY74" fmla="*/ 5786902 h 6858000"/>
              <a:gd name="connsiteX75" fmla="*/ 6115796 w 6127024"/>
              <a:gd name="connsiteY75" fmla="*/ 5862844 h 6858000"/>
              <a:gd name="connsiteX76" fmla="*/ 6102493 w 6127024"/>
              <a:gd name="connsiteY76" fmla="*/ 5928602 h 6858000"/>
              <a:gd name="connsiteX77" fmla="*/ 6056863 w 6127024"/>
              <a:gd name="connsiteY77" fmla="*/ 6000643 h 6858000"/>
              <a:gd name="connsiteX78" fmla="*/ 6045436 w 6127024"/>
              <a:gd name="connsiteY78" fmla="*/ 6124480 h 6858000"/>
              <a:gd name="connsiteX79" fmla="*/ 6030489 w 6127024"/>
              <a:gd name="connsiteY79" fmla="*/ 6317666 h 6858000"/>
              <a:gd name="connsiteX80" fmla="*/ 6007492 w 6127024"/>
              <a:gd name="connsiteY80" fmla="*/ 6440818 h 6858000"/>
              <a:gd name="connsiteX81" fmla="*/ 6009467 w 6127024"/>
              <a:gd name="connsiteY81" fmla="*/ 6487076 h 6858000"/>
              <a:gd name="connsiteX82" fmla="*/ 5995064 w 6127024"/>
              <a:gd name="connsiteY82" fmla="*/ 6540791 h 6858000"/>
              <a:gd name="connsiteX83" fmla="*/ 6004510 w 6127024"/>
              <a:gd name="connsiteY83" fmla="*/ 6599256 h 6858000"/>
              <a:gd name="connsiteX84" fmla="*/ 5986207 w 6127024"/>
              <a:gd name="connsiteY84" fmla="*/ 6695855 h 6858000"/>
              <a:gd name="connsiteX85" fmla="*/ 5979428 w 6127024"/>
              <a:gd name="connsiteY85" fmla="*/ 6754678 h 6858000"/>
              <a:gd name="connsiteX86" fmla="*/ 5983398 w 6127024"/>
              <a:gd name="connsiteY86" fmla="*/ 6778641 h 6858000"/>
              <a:gd name="connsiteX87" fmla="*/ 5984543 w 6127024"/>
              <a:gd name="connsiteY87" fmla="*/ 6811016 h 6858000"/>
              <a:gd name="connsiteX88" fmla="*/ 5979671 w 6127024"/>
              <a:gd name="connsiteY88" fmla="*/ 6858000 h 6858000"/>
              <a:gd name="connsiteX89" fmla="*/ 0 w 6127024"/>
              <a:gd name="connsiteY89" fmla="*/ 6858000 h 6858000"/>
              <a:gd name="connsiteX90" fmla="*/ 0 w 6127024"/>
              <a:gd name="connsiteY90"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5933 w 6127024"/>
              <a:gd name="connsiteY68" fmla="*/ 5443002 h 6858000"/>
              <a:gd name="connsiteX69" fmla="*/ 6068640 w 6127024"/>
              <a:gd name="connsiteY69" fmla="*/ 5474503 h 6858000"/>
              <a:gd name="connsiteX70" fmla="*/ 6080922 w 6127024"/>
              <a:gd name="connsiteY70" fmla="*/ 5561070 h 6858000"/>
              <a:gd name="connsiteX71" fmla="*/ 6096949 w 6127024"/>
              <a:gd name="connsiteY71" fmla="*/ 5648179 h 6858000"/>
              <a:gd name="connsiteX72" fmla="*/ 6109884 w 6127024"/>
              <a:gd name="connsiteY72" fmla="*/ 5721959 h 6858000"/>
              <a:gd name="connsiteX73" fmla="*/ 6127024 w 6127024"/>
              <a:gd name="connsiteY73" fmla="*/ 5786902 h 6858000"/>
              <a:gd name="connsiteX74" fmla="*/ 6115796 w 6127024"/>
              <a:gd name="connsiteY74" fmla="*/ 5862844 h 6858000"/>
              <a:gd name="connsiteX75" fmla="*/ 6102493 w 6127024"/>
              <a:gd name="connsiteY75" fmla="*/ 5928602 h 6858000"/>
              <a:gd name="connsiteX76" fmla="*/ 6056863 w 6127024"/>
              <a:gd name="connsiteY76" fmla="*/ 6000643 h 6858000"/>
              <a:gd name="connsiteX77" fmla="*/ 6045436 w 6127024"/>
              <a:gd name="connsiteY77" fmla="*/ 6124480 h 6858000"/>
              <a:gd name="connsiteX78" fmla="*/ 6030489 w 6127024"/>
              <a:gd name="connsiteY78" fmla="*/ 6317666 h 6858000"/>
              <a:gd name="connsiteX79" fmla="*/ 6007492 w 6127024"/>
              <a:gd name="connsiteY79" fmla="*/ 6440818 h 6858000"/>
              <a:gd name="connsiteX80" fmla="*/ 6009467 w 6127024"/>
              <a:gd name="connsiteY80" fmla="*/ 6487076 h 6858000"/>
              <a:gd name="connsiteX81" fmla="*/ 5995064 w 6127024"/>
              <a:gd name="connsiteY81" fmla="*/ 6540791 h 6858000"/>
              <a:gd name="connsiteX82" fmla="*/ 6004510 w 6127024"/>
              <a:gd name="connsiteY82" fmla="*/ 6599256 h 6858000"/>
              <a:gd name="connsiteX83" fmla="*/ 5986207 w 6127024"/>
              <a:gd name="connsiteY83" fmla="*/ 6695855 h 6858000"/>
              <a:gd name="connsiteX84" fmla="*/ 5979428 w 6127024"/>
              <a:gd name="connsiteY84" fmla="*/ 6754678 h 6858000"/>
              <a:gd name="connsiteX85" fmla="*/ 5983398 w 6127024"/>
              <a:gd name="connsiteY85" fmla="*/ 6778641 h 6858000"/>
              <a:gd name="connsiteX86" fmla="*/ 5984543 w 6127024"/>
              <a:gd name="connsiteY86" fmla="*/ 6811016 h 6858000"/>
              <a:gd name="connsiteX87" fmla="*/ 5979671 w 6127024"/>
              <a:gd name="connsiteY87" fmla="*/ 6858000 h 6858000"/>
              <a:gd name="connsiteX88" fmla="*/ 0 w 6127024"/>
              <a:gd name="connsiteY88" fmla="*/ 6858000 h 6858000"/>
              <a:gd name="connsiteX89" fmla="*/ 0 w 6127024"/>
              <a:gd name="connsiteY89" fmla="*/ 0 h 6858000"/>
              <a:gd name="connsiteX0" fmla="*/ 0 w 6127024"/>
              <a:gd name="connsiteY0" fmla="*/ 0 h 6858000"/>
              <a:gd name="connsiteX1" fmla="*/ 4965888 w 6127024"/>
              <a:gd name="connsiteY1" fmla="*/ 0 h 6858000"/>
              <a:gd name="connsiteX2" fmla="*/ 4967767 w 6127024"/>
              <a:gd name="connsiteY2" fmla="*/ 7930 h 6858000"/>
              <a:gd name="connsiteX3" fmla="*/ 4979444 w 6127024"/>
              <a:gd name="connsiteY3" fmla="*/ 43921 h 6858000"/>
              <a:gd name="connsiteX4" fmla="*/ 5021173 w 6127024"/>
              <a:gd name="connsiteY4" fmla="*/ 123738 h 6858000"/>
              <a:gd name="connsiteX5" fmla="*/ 5075458 w 6127024"/>
              <a:gd name="connsiteY5" fmla="*/ 264355 h 6858000"/>
              <a:gd name="connsiteX6" fmla="*/ 5081175 w 6127024"/>
              <a:gd name="connsiteY6" fmla="*/ 277448 h 6858000"/>
              <a:gd name="connsiteX7" fmla="*/ 5097011 w 6127024"/>
              <a:gd name="connsiteY7" fmla="*/ 355616 h 6858000"/>
              <a:gd name="connsiteX8" fmla="*/ 5153000 w 6127024"/>
              <a:gd name="connsiteY8" fmla="*/ 507134 h 6858000"/>
              <a:gd name="connsiteX9" fmla="*/ 5171282 w 6127024"/>
              <a:gd name="connsiteY9" fmla="*/ 602071 h 6858000"/>
              <a:gd name="connsiteX10" fmla="*/ 5176196 w 6127024"/>
              <a:gd name="connsiteY10" fmla="*/ 636822 h 6858000"/>
              <a:gd name="connsiteX11" fmla="*/ 5189051 w 6127024"/>
              <a:gd name="connsiteY11" fmla="*/ 782518 h 6858000"/>
              <a:gd name="connsiteX12" fmla="*/ 5218707 w 6127024"/>
              <a:gd name="connsiteY12" fmla="*/ 886387 h 6858000"/>
              <a:gd name="connsiteX13" fmla="*/ 5221281 w 6127024"/>
              <a:gd name="connsiteY13" fmla="*/ 920873 h 6858000"/>
              <a:gd name="connsiteX14" fmla="*/ 5201018 w 6127024"/>
              <a:gd name="connsiteY14" fmla="*/ 1095027 h 6858000"/>
              <a:gd name="connsiteX15" fmla="*/ 5189234 w 6127024"/>
              <a:gd name="connsiteY15" fmla="*/ 1217308 h 6858000"/>
              <a:gd name="connsiteX16" fmla="*/ 5202769 w 6127024"/>
              <a:gd name="connsiteY16" fmla="*/ 1269450 h 6858000"/>
              <a:gd name="connsiteX17" fmla="*/ 5225968 w 6127024"/>
              <a:gd name="connsiteY17" fmla="*/ 1357994 h 6858000"/>
              <a:gd name="connsiteX18" fmla="*/ 5231437 w 6127024"/>
              <a:gd name="connsiteY18" fmla="*/ 1373779 h 6858000"/>
              <a:gd name="connsiteX19" fmla="*/ 5237226 w 6127024"/>
              <a:gd name="connsiteY19" fmla="*/ 1441327 h 6858000"/>
              <a:gd name="connsiteX20" fmla="*/ 5255653 w 6127024"/>
              <a:gd name="connsiteY20" fmla="*/ 1524712 h 6858000"/>
              <a:gd name="connsiteX21" fmla="*/ 5263491 w 6127024"/>
              <a:gd name="connsiteY21" fmla="*/ 1642938 h 6858000"/>
              <a:gd name="connsiteX22" fmla="*/ 5256552 w 6127024"/>
              <a:gd name="connsiteY22" fmla="*/ 1672509 h 6858000"/>
              <a:gd name="connsiteX23" fmla="*/ 5266931 w 6127024"/>
              <a:gd name="connsiteY23" fmla="*/ 1866147 h 6858000"/>
              <a:gd name="connsiteX24" fmla="*/ 5255696 w 6127024"/>
              <a:gd name="connsiteY24" fmla="*/ 1953770 h 6858000"/>
              <a:gd name="connsiteX25" fmla="*/ 5252592 w 6127024"/>
              <a:gd name="connsiteY25" fmla="*/ 2092210 h 6858000"/>
              <a:gd name="connsiteX26" fmla="*/ 5250104 w 6127024"/>
              <a:gd name="connsiteY26" fmla="*/ 2249166 h 6858000"/>
              <a:gd name="connsiteX27" fmla="*/ 5251214 w 6127024"/>
              <a:gd name="connsiteY27" fmla="*/ 2250944 h 6858000"/>
              <a:gd name="connsiteX28" fmla="*/ 5250644 w 6127024"/>
              <a:gd name="connsiteY28" fmla="*/ 2266619 h 6858000"/>
              <a:gd name="connsiteX29" fmla="*/ 5293877 w 6127024"/>
              <a:gd name="connsiteY29" fmla="*/ 2368649 h 6858000"/>
              <a:gd name="connsiteX30" fmla="*/ 5311338 w 6127024"/>
              <a:gd name="connsiteY30" fmla="*/ 2404034 h 6858000"/>
              <a:gd name="connsiteX31" fmla="*/ 5338366 w 6127024"/>
              <a:gd name="connsiteY31" fmla="*/ 2465052 h 6858000"/>
              <a:gd name="connsiteX32" fmla="*/ 5371263 w 6127024"/>
              <a:gd name="connsiteY32" fmla="*/ 2586413 h 6858000"/>
              <a:gd name="connsiteX33" fmla="*/ 5407503 w 6127024"/>
              <a:gd name="connsiteY33" fmla="*/ 2786290 h 6858000"/>
              <a:gd name="connsiteX34" fmla="*/ 5407356 w 6127024"/>
              <a:gd name="connsiteY34" fmla="*/ 2787545 h 6858000"/>
              <a:gd name="connsiteX35" fmla="*/ 5457023 w 6127024"/>
              <a:gd name="connsiteY35" fmla="*/ 2858292 h 6858000"/>
              <a:gd name="connsiteX36" fmla="*/ 5479298 w 6127024"/>
              <a:gd name="connsiteY36" fmla="*/ 2947791 h 6858000"/>
              <a:gd name="connsiteX37" fmla="*/ 5481770 w 6127024"/>
              <a:gd name="connsiteY37" fmla="*/ 2951352 h 6858000"/>
              <a:gd name="connsiteX38" fmla="*/ 5482415 w 6127024"/>
              <a:gd name="connsiteY38" fmla="*/ 3004079 h 6858000"/>
              <a:gd name="connsiteX39" fmla="*/ 5503944 w 6127024"/>
              <a:gd name="connsiteY39" fmla="*/ 3123335 h 6858000"/>
              <a:gd name="connsiteX40" fmla="*/ 5516007 w 6127024"/>
              <a:gd name="connsiteY40" fmla="*/ 3258473 h 6858000"/>
              <a:gd name="connsiteX41" fmla="*/ 5589758 w 6127024"/>
              <a:gd name="connsiteY41" fmla="*/ 3453699 h 6858000"/>
              <a:gd name="connsiteX42" fmla="*/ 5596144 w 6127024"/>
              <a:gd name="connsiteY42" fmla="*/ 3534624 h 6858000"/>
              <a:gd name="connsiteX43" fmla="*/ 5597750 w 6127024"/>
              <a:gd name="connsiteY43" fmla="*/ 3534129 h 6858000"/>
              <a:gd name="connsiteX44" fmla="*/ 5618377 w 6127024"/>
              <a:gd name="connsiteY44" fmla="*/ 3588431 h 6858000"/>
              <a:gd name="connsiteX45" fmla="*/ 5655472 w 6127024"/>
              <a:gd name="connsiteY45" fmla="*/ 3678877 h 6858000"/>
              <a:gd name="connsiteX46" fmla="*/ 5683015 w 6127024"/>
              <a:gd name="connsiteY46" fmla="*/ 3762025 h 6858000"/>
              <a:gd name="connsiteX47" fmla="*/ 5696643 w 6127024"/>
              <a:gd name="connsiteY47" fmla="*/ 3773888 h 6858000"/>
              <a:gd name="connsiteX48" fmla="*/ 5768491 w 6127024"/>
              <a:gd name="connsiteY48" fmla="*/ 3914399 h 6858000"/>
              <a:gd name="connsiteX49" fmla="*/ 5793123 w 6127024"/>
              <a:gd name="connsiteY49" fmla="*/ 3969952 h 6858000"/>
              <a:gd name="connsiteX50" fmla="*/ 5808321 w 6127024"/>
              <a:gd name="connsiteY50" fmla="*/ 3988153 h 6858000"/>
              <a:gd name="connsiteX51" fmla="*/ 5825621 w 6127024"/>
              <a:gd name="connsiteY51" fmla="*/ 4015525 h 6858000"/>
              <a:gd name="connsiteX52" fmla="*/ 5860672 w 6127024"/>
              <a:gd name="connsiteY52" fmla="*/ 4061579 h 6858000"/>
              <a:gd name="connsiteX53" fmla="*/ 5894095 w 6127024"/>
              <a:gd name="connsiteY53" fmla="*/ 4128857 h 6858000"/>
              <a:gd name="connsiteX54" fmla="*/ 5903513 w 6127024"/>
              <a:gd name="connsiteY54" fmla="*/ 4187661 h 6858000"/>
              <a:gd name="connsiteX55" fmla="*/ 5946705 w 6127024"/>
              <a:gd name="connsiteY55" fmla="*/ 4428051 h 6858000"/>
              <a:gd name="connsiteX56" fmla="*/ 5949261 w 6127024"/>
              <a:gd name="connsiteY56" fmla="*/ 4449185 h 6858000"/>
              <a:gd name="connsiteX57" fmla="*/ 5968960 w 6127024"/>
              <a:gd name="connsiteY57" fmla="*/ 4482655 h 6858000"/>
              <a:gd name="connsiteX58" fmla="*/ 5998138 w 6127024"/>
              <a:gd name="connsiteY58" fmla="*/ 4697518 h 6858000"/>
              <a:gd name="connsiteX59" fmla="*/ 6007819 w 6127024"/>
              <a:gd name="connsiteY59" fmla="*/ 4858148 h 6858000"/>
              <a:gd name="connsiteX60" fmla="*/ 6007749 w 6127024"/>
              <a:gd name="connsiteY60" fmla="*/ 4964715 h 6858000"/>
              <a:gd name="connsiteX61" fmla="*/ 6005269 w 6127024"/>
              <a:gd name="connsiteY61" fmla="*/ 5150567 h 6858000"/>
              <a:gd name="connsiteX62" fmla="*/ 6001127 w 6127024"/>
              <a:gd name="connsiteY62" fmla="*/ 5164609 h 6858000"/>
              <a:gd name="connsiteX63" fmla="*/ 5998514 w 6127024"/>
              <a:gd name="connsiteY63" fmla="*/ 5189673 h 6858000"/>
              <a:gd name="connsiteX64" fmla="*/ 6018409 w 6127024"/>
              <a:gd name="connsiteY64" fmla="*/ 5227157 h 6858000"/>
              <a:gd name="connsiteX65" fmla="*/ 6036748 w 6127024"/>
              <a:gd name="connsiteY65" fmla="*/ 5322752 h 6858000"/>
              <a:gd name="connsiteX66" fmla="*/ 6037677 w 6127024"/>
              <a:gd name="connsiteY66" fmla="*/ 5354807 h 6858000"/>
              <a:gd name="connsiteX67" fmla="*/ 6053435 w 6127024"/>
              <a:gd name="connsiteY67" fmla="*/ 5387547 h 6858000"/>
              <a:gd name="connsiteX68" fmla="*/ 6068640 w 6127024"/>
              <a:gd name="connsiteY68" fmla="*/ 5474503 h 6858000"/>
              <a:gd name="connsiteX69" fmla="*/ 6080922 w 6127024"/>
              <a:gd name="connsiteY69" fmla="*/ 5561070 h 6858000"/>
              <a:gd name="connsiteX70" fmla="*/ 6096949 w 6127024"/>
              <a:gd name="connsiteY70" fmla="*/ 5648179 h 6858000"/>
              <a:gd name="connsiteX71" fmla="*/ 6109884 w 6127024"/>
              <a:gd name="connsiteY71" fmla="*/ 5721959 h 6858000"/>
              <a:gd name="connsiteX72" fmla="*/ 6127024 w 6127024"/>
              <a:gd name="connsiteY72" fmla="*/ 5786902 h 6858000"/>
              <a:gd name="connsiteX73" fmla="*/ 6115796 w 6127024"/>
              <a:gd name="connsiteY73" fmla="*/ 5862844 h 6858000"/>
              <a:gd name="connsiteX74" fmla="*/ 6102493 w 6127024"/>
              <a:gd name="connsiteY74" fmla="*/ 5928602 h 6858000"/>
              <a:gd name="connsiteX75" fmla="*/ 6056863 w 6127024"/>
              <a:gd name="connsiteY75" fmla="*/ 6000643 h 6858000"/>
              <a:gd name="connsiteX76" fmla="*/ 6045436 w 6127024"/>
              <a:gd name="connsiteY76" fmla="*/ 6124480 h 6858000"/>
              <a:gd name="connsiteX77" fmla="*/ 6030489 w 6127024"/>
              <a:gd name="connsiteY77" fmla="*/ 6317666 h 6858000"/>
              <a:gd name="connsiteX78" fmla="*/ 6007492 w 6127024"/>
              <a:gd name="connsiteY78" fmla="*/ 6440818 h 6858000"/>
              <a:gd name="connsiteX79" fmla="*/ 6009467 w 6127024"/>
              <a:gd name="connsiteY79" fmla="*/ 6487076 h 6858000"/>
              <a:gd name="connsiteX80" fmla="*/ 5995064 w 6127024"/>
              <a:gd name="connsiteY80" fmla="*/ 6540791 h 6858000"/>
              <a:gd name="connsiteX81" fmla="*/ 6004510 w 6127024"/>
              <a:gd name="connsiteY81" fmla="*/ 6599256 h 6858000"/>
              <a:gd name="connsiteX82" fmla="*/ 5986207 w 6127024"/>
              <a:gd name="connsiteY82" fmla="*/ 6695855 h 6858000"/>
              <a:gd name="connsiteX83" fmla="*/ 5979428 w 6127024"/>
              <a:gd name="connsiteY83" fmla="*/ 6754678 h 6858000"/>
              <a:gd name="connsiteX84" fmla="*/ 5983398 w 6127024"/>
              <a:gd name="connsiteY84" fmla="*/ 6778641 h 6858000"/>
              <a:gd name="connsiteX85" fmla="*/ 5984543 w 6127024"/>
              <a:gd name="connsiteY85" fmla="*/ 6811016 h 6858000"/>
              <a:gd name="connsiteX86" fmla="*/ 5979671 w 6127024"/>
              <a:gd name="connsiteY86" fmla="*/ 6858000 h 6858000"/>
              <a:gd name="connsiteX87" fmla="*/ 0 w 6127024"/>
              <a:gd name="connsiteY87" fmla="*/ 6858000 h 6858000"/>
              <a:gd name="connsiteX88" fmla="*/ 0 w 6127024"/>
              <a:gd name="connsiteY8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09884 w 6115796"/>
              <a:gd name="connsiteY71" fmla="*/ 5721959 h 6858000"/>
              <a:gd name="connsiteX72" fmla="*/ 6115796 w 6115796"/>
              <a:gd name="connsiteY72" fmla="*/ 5862844 h 6858000"/>
              <a:gd name="connsiteX73" fmla="*/ 6102493 w 6115796"/>
              <a:gd name="connsiteY73" fmla="*/ 5928602 h 6858000"/>
              <a:gd name="connsiteX74" fmla="*/ 6056863 w 6115796"/>
              <a:gd name="connsiteY74" fmla="*/ 6000643 h 6858000"/>
              <a:gd name="connsiteX75" fmla="*/ 6045436 w 6115796"/>
              <a:gd name="connsiteY75" fmla="*/ 6124480 h 6858000"/>
              <a:gd name="connsiteX76" fmla="*/ 6030489 w 6115796"/>
              <a:gd name="connsiteY76" fmla="*/ 6317666 h 6858000"/>
              <a:gd name="connsiteX77" fmla="*/ 6007492 w 6115796"/>
              <a:gd name="connsiteY77" fmla="*/ 6440818 h 6858000"/>
              <a:gd name="connsiteX78" fmla="*/ 6009467 w 6115796"/>
              <a:gd name="connsiteY78" fmla="*/ 6487076 h 6858000"/>
              <a:gd name="connsiteX79" fmla="*/ 5995064 w 6115796"/>
              <a:gd name="connsiteY79" fmla="*/ 6540791 h 6858000"/>
              <a:gd name="connsiteX80" fmla="*/ 6004510 w 6115796"/>
              <a:gd name="connsiteY80" fmla="*/ 6599256 h 6858000"/>
              <a:gd name="connsiteX81" fmla="*/ 5986207 w 6115796"/>
              <a:gd name="connsiteY81" fmla="*/ 6695855 h 6858000"/>
              <a:gd name="connsiteX82" fmla="*/ 5979428 w 6115796"/>
              <a:gd name="connsiteY82" fmla="*/ 6754678 h 6858000"/>
              <a:gd name="connsiteX83" fmla="*/ 5983398 w 6115796"/>
              <a:gd name="connsiteY83" fmla="*/ 6778641 h 6858000"/>
              <a:gd name="connsiteX84" fmla="*/ 5984543 w 6115796"/>
              <a:gd name="connsiteY84" fmla="*/ 6811016 h 6858000"/>
              <a:gd name="connsiteX85" fmla="*/ 5979671 w 6115796"/>
              <a:gd name="connsiteY85" fmla="*/ 6858000 h 6858000"/>
              <a:gd name="connsiteX86" fmla="*/ 0 w 6115796"/>
              <a:gd name="connsiteY86" fmla="*/ 6858000 h 6858000"/>
              <a:gd name="connsiteX87" fmla="*/ 0 w 6115796"/>
              <a:gd name="connsiteY87"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6025"/>
              <a:gd name="connsiteY0" fmla="*/ 0 h 6858000"/>
              <a:gd name="connsiteX1" fmla="*/ 4965888 w 6116025"/>
              <a:gd name="connsiteY1" fmla="*/ 0 h 6858000"/>
              <a:gd name="connsiteX2" fmla="*/ 4967767 w 6116025"/>
              <a:gd name="connsiteY2" fmla="*/ 7930 h 6858000"/>
              <a:gd name="connsiteX3" fmla="*/ 4979444 w 6116025"/>
              <a:gd name="connsiteY3" fmla="*/ 43921 h 6858000"/>
              <a:gd name="connsiteX4" fmla="*/ 5021173 w 6116025"/>
              <a:gd name="connsiteY4" fmla="*/ 123738 h 6858000"/>
              <a:gd name="connsiteX5" fmla="*/ 5075458 w 6116025"/>
              <a:gd name="connsiteY5" fmla="*/ 264355 h 6858000"/>
              <a:gd name="connsiteX6" fmla="*/ 5081175 w 6116025"/>
              <a:gd name="connsiteY6" fmla="*/ 277448 h 6858000"/>
              <a:gd name="connsiteX7" fmla="*/ 5097011 w 6116025"/>
              <a:gd name="connsiteY7" fmla="*/ 355616 h 6858000"/>
              <a:gd name="connsiteX8" fmla="*/ 5153000 w 6116025"/>
              <a:gd name="connsiteY8" fmla="*/ 507134 h 6858000"/>
              <a:gd name="connsiteX9" fmla="*/ 5171282 w 6116025"/>
              <a:gd name="connsiteY9" fmla="*/ 602071 h 6858000"/>
              <a:gd name="connsiteX10" fmla="*/ 5176196 w 6116025"/>
              <a:gd name="connsiteY10" fmla="*/ 636822 h 6858000"/>
              <a:gd name="connsiteX11" fmla="*/ 5189051 w 6116025"/>
              <a:gd name="connsiteY11" fmla="*/ 782518 h 6858000"/>
              <a:gd name="connsiteX12" fmla="*/ 5218707 w 6116025"/>
              <a:gd name="connsiteY12" fmla="*/ 886387 h 6858000"/>
              <a:gd name="connsiteX13" fmla="*/ 5221281 w 6116025"/>
              <a:gd name="connsiteY13" fmla="*/ 920873 h 6858000"/>
              <a:gd name="connsiteX14" fmla="*/ 5201018 w 6116025"/>
              <a:gd name="connsiteY14" fmla="*/ 1095027 h 6858000"/>
              <a:gd name="connsiteX15" fmla="*/ 5189234 w 6116025"/>
              <a:gd name="connsiteY15" fmla="*/ 1217308 h 6858000"/>
              <a:gd name="connsiteX16" fmla="*/ 5202769 w 6116025"/>
              <a:gd name="connsiteY16" fmla="*/ 1269450 h 6858000"/>
              <a:gd name="connsiteX17" fmla="*/ 5225968 w 6116025"/>
              <a:gd name="connsiteY17" fmla="*/ 1357994 h 6858000"/>
              <a:gd name="connsiteX18" fmla="*/ 5231437 w 6116025"/>
              <a:gd name="connsiteY18" fmla="*/ 1373779 h 6858000"/>
              <a:gd name="connsiteX19" fmla="*/ 5237226 w 6116025"/>
              <a:gd name="connsiteY19" fmla="*/ 1441327 h 6858000"/>
              <a:gd name="connsiteX20" fmla="*/ 5255653 w 6116025"/>
              <a:gd name="connsiteY20" fmla="*/ 1524712 h 6858000"/>
              <a:gd name="connsiteX21" fmla="*/ 5263491 w 6116025"/>
              <a:gd name="connsiteY21" fmla="*/ 1642938 h 6858000"/>
              <a:gd name="connsiteX22" fmla="*/ 5256552 w 6116025"/>
              <a:gd name="connsiteY22" fmla="*/ 1672509 h 6858000"/>
              <a:gd name="connsiteX23" fmla="*/ 5266931 w 6116025"/>
              <a:gd name="connsiteY23" fmla="*/ 1866147 h 6858000"/>
              <a:gd name="connsiteX24" fmla="*/ 5255696 w 6116025"/>
              <a:gd name="connsiteY24" fmla="*/ 1953770 h 6858000"/>
              <a:gd name="connsiteX25" fmla="*/ 5252592 w 6116025"/>
              <a:gd name="connsiteY25" fmla="*/ 2092210 h 6858000"/>
              <a:gd name="connsiteX26" fmla="*/ 5250104 w 6116025"/>
              <a:gd name="connsiteY26" fmla="*/ 2249166 h 6858000"/>
              <a:gd name="connsiteX27" fmla="*/ 5251214 w 6116025"/>
              <a:gd name="connsiteY27" fmla="*/ 2250944 h 6858000"/>
              <a:gd name="connsiteX28" fmla="*/ 5250644 w 6116025"/>
              <a:gd name="connsiteY28" fmla="*/ 2266619 h 6858000"/>
              <a:gd name="connsiteX29" fmla="*/ 5293877 w 6116025"/>
              <a:gd name="connsiteY29" fmla="*/ 2368649 h 6858000"/>
              <a:gd name="connsiteX30" fmla="*/ 5311338 w 6116025"/>
              <a:gd name="connsiteY30" fmla="*/ 2404034 h 6858000"/>
              <a:gd name="connsiteX31" fmla="*/ 5338366 w 6116025"/>
              <a:gd name="connsiteY31" fmla="*/ 2465052 h 6858000"/>
              <a:gd name="connsiteX32" fmla="*/ 5371263 w 6116025"/>
              <a:gd name="connsiteY32" fmla="*/ 2586413 h 6858000"/>
              <a:gd name="connsiteX33" fmla="*/ 5407503 w 6116025"/>
              <a:gd name="connsiteY33" fmla="*/ 2786290 h 6858000"/>
              <a:gd name="connsiteX34" fmla="*/ 5407356 w 6116025"/>
              <a:gd name="connsiteY34" fmla="*/ 2787545 h 6858000"/>
              <a:gd name="connsiteX35" fmla="*/ 5457023 w 6116025"/>
              <a:gd name="connsiteY35" fmla="*/ 2858292 h 6858000"/>
              <a:gd name="connsiteX36" fmla="*/ 5479298 w 6116025"/>
              <a:gd name="connsiteY36" fmla="*/ 2947791 h 6858000"/>
              <a:gd name="connsiteX37" fmla="*/ 5481770 w 6116025"/>
              <a:gd name="connsiteY37" fmla="*/ 2951352 h 6858000"/>
              <a:gd name="connsiteX38" fmla="*/ 5482415 w 6116025"/>
              <a:gd name="connsiteY38" fmla="*/ 3004079 h 6858000"/>
              <a:gd name="connsiteX39" fmla="*/ 5503944 w 6116025"/>
              <a:gd name="connsiteY39" fmla="*/ 3123335 h 6858000"/>
              <a:gd name="connsiteX40" fmla="*/ 5516007 w 6116025"/>
              <a:gd name="connsiteY40" fmla="*/ 3258473 h 6858000"/>
              <a:gd name="connsiteX41" fmla="*/ 5589758 w 6116025"/>
              <a:gd name="connsiteY41" fmla="*/ 3453699 h 6858000"/>
              <a:gd name="connsiteX42" fmla="*/ 5596144 w 6116025"/>
              <a:gd name="connsiteY42" fmla="*/ 3534624 h 6858000"/>
              <a:gd name="connsiteX43" fmla="*/ 5597750 w 6116025"/>
              <a:gd name="connsiteY43" fmla="*/ 3534129 h 6858000"/>
              <a:gd name="connsiteX44" fmla="*/ 5618377 w 6116025"/>
              <a:gd name="connsiteY44" fmla="*/ 3588431 h 6858000"/>
              <a:gd name="connsiteX45" fmla="*/ 5655472 w 6116025"/>
              <a:gd name="connsiteY45" fmla="*/ 3678877 h 6858000"/>
              <a:gd name="connsiteX46" fmla="*/ 5683015 w 6116025"/>
              <a:gd name="connsiteY46" fmla="*/ 3762025 h 6858000"/>
              <a:gd name="connsiteX47" fmla="*/ 5696643 w 6116025"/>
              <a:gd name="connsiteY47" fmla="*/ 3773888 h 6858000"/>
              <a:gd name="connsiteX48" fmla="*/ 5768491 w 6116025"/>
              <a:gd name="connsiteY48" fmla="*/ 3914399 h 6858000"/>
              <a:gd name="connsiteX49" fmla="*/ 5793123 w 6116025"/>
              <a:gd name="connsiteY49" fmla="*/ 3969952 h 6858000"/>
              <a:gd name="connsiteX50" fmla="*/ 5808321 w 6116025"/>
              <a:gd name="connsiteY50" fmla="*/ 3988153 h 6858000"/>
              <a:gd name="connsiteX51" fmla="*/ 5825621 w 6116025"/>
              <a:gd name="connsiteY51" fmla="*/ 4015525 h 6858000"/>
              <a:gd name="connsiteX52" fmla="*/ 5860672 w 6116025"/>
              <a:gd name="connsiteY52" fmla="*/ 4061579 h 6858000"/>
              <a:gd name="connsiteX53" fmla="*/ 5894095 w 6116025"/>
              <a:gd name="connsiteY53" fmla="*/ 4128857 h 6858000"/>
              <a:gd name="connsiteX54" fmla="*/ 5903513 w 6116025"/>
              <a:gd name="connsiteY54" fmla="*/ 4187661 h 6858000"/>
              <a:gd name="connsiteX55" fmla="*/ 5946705 w 6116025"/>
              <a:gd name="connsiteY55" fmla="*/ 4428051 h 6858000"/>
              <a:gd name="connsiteX56" fmla="*/ 5949261 w 6116025"/>
              <a:gd name="connsiteY56" fmla="*/ 4449185 h 6858000"/>
              <a:gd name="connsiteX57" fmla="*/ 5968960 w 6116025"/>
              <a:gd name="connsiteY57" fmla="*/ 4482655 h 6858000"/>
              <a:gd name="connsiteX58" fmla="*/ 5998138 w 6116025"/>
              <a:gd name="connsiteY58" fmla="*/ 4697518 h 6858000"/>
              <a:gd name="connsiteX59" fmla="*/ 6007819 w 6116025"/>
              <a:gd name="connsiteY59" fmla="*/ 4858148 h 6858000"/>
              <a:gd name="connsiteX60" fmla="*/ 6007749 w 6116025"/>
              <a:gd name="connsiteY60" fmla="*/ 4964715 h 6858000"/>
              <a:gd name="connsiteX61" fmla="*/ 6005269 w 6116025"/>
              <a:gd name="connsiteY61" fmla="*/ 5150567 h 6858000"/>
              <a:gd name="connsiteX62" fmla="*/ 6001127 w 6116025"/>
              <a:gd name="connsiteY62" fmla="*/ 5164609 h 6858000"/>
              <a:gd name="connsiteX63" fmla="*/ 5998514 w 6116025"/>
              <a:gd name="connsiteY63" fmla="*/ 5189673 h 6858000"/>
              <a:gd name="connsiteX64" fmla="*/ 6018409 w 6116025"/>
              <a:gd name="connsiteY64" fmla="*/ 5227157 h 6858000"/>
              <a:gd name="connsiteX65" fmla="*/ 6036748 w 6116025"/>
              <a:gd name="connsiteY65" fmla="*/ 5322752 h 6858000"/>
              <a:gd name="connsiteX66" fmla="*/ 6037677 w 6116025"/>
              <a:gd name="connsiteY66" fmla="*/ 5354807 h 6858000"/>
              <a:gd name="connsiteX67" fmla="*/ 6053435 w 6116025"/>
              <a:gd name="connsiteY67" fmla="*/ 5387547 h 6858000"/>
              <a:gd name="connsiteX68" fmla="*/ 6068640 w 6116025"/>
              <a:gd name="connsiteY68" fmla="*/ 5474503 h 6858000"/>
              <a:gd name="connsiteX69" fmla="*/ 6080922 w 6116025"/>
              <a:gd name="connsiteY69" fmla="*/ 5561070 h 6858000"/>
              <a:gd name="connsiteX70" fmla="*/ 6096949 w 6116025"/>
              <a:gd name="connsiteY70" fmla="*/ 5648179 h 6858000"/>
              <a:gd name="connsiteX71" fmla="*/ 6115796 w 6116025"/>
              <a:gd name="connsiteY71" fmla="*/ 5862844 h 6858000"/>
              <a:gd name="connsiteX72" fmla="*/ 6102493 w 6116025"/>
              <a:gd name="connsiteY72" fmla="*/ 5928602 h 6858000"/>
              <a:gd name="connsiteX73" fmla="*/ 6056863 w 6116025"/>
              <a:gd name="connsiteY73" fmla="*/ 6000643 h 6858000"/>
              <a:gd name="connsiteX74" fmla="*/ 6045436 w 6116025"/>
              <a:gd name="connsiteY74" fmla="*/ 6124480 h 6858000"/>
              <a:gd name="connsiteX75" fmla="*/ 6030489 w 6116025"/>
              <a:gd name="connsiteY75" fmla="*/ 6317666 h 6858000"/>
              <a:gd name="connsiteX76" fmla="*/ 6007492 w 6116025"/>
              <a:gd name="connsiteY76" fmla="*/ 6440818 h 6858000"/>
              <a:gd name="connsiteX77" fmla="*/ 6009467 w 6116025"/>
              <a:gd name="connsiteY77" fmla="*/ 6487076 h 6858000"/>
              <a:gd name="connsiteX78" fmla="*/ 5995064 w 6116025"/>
              <a:gd name="connsiteY78" fmla="*/ 6540791 h 6858000"/>
              <a:gd name="connsiteX79" fmla="*/ 6004510 w 6116025"/>
              <a:gd name="connsiteY79" fmla="*/ 6599256 h 6858000"/>
              <a:gd name="connsiteX80" fmla="*/ 5986207 w 6116025"/>
              <a:gd name="connsiteY80" fmla="*/ 6695855 h 6858000"/>
              <a:gd name="connsiteX81" fmla="*/ 5979428 w 6116025"/>
              <a:gd name="connsiteY81" fmla="*/ 6754678 h 6858000"/>
              <a:gd name="connsiteX82" fmla="*/ 5983398 w 6116025"/>
              <a:gd name="connsiteY82" fmla="*/ 6778641 h 6858000"/>
              <a:gd name="connsiteX83" fmla="*/ 5984543 w 6116025"/>
              <a:gd name="connsiteY83" fmla="*/ 6811016 h 6858000"/>
              <a:gd name="connsiteX84" fmla="*/ 5979671 w 6116025"/>
              <a:gd name="connsiteY84" fmla="*/ 6858000 h 6858000"/>
              <a:gd name="connsiteX85" fmla="*/ 0 w 6116025"/>
              <a:gd name="connsiteY85" fmla="*/ 6858000 h 6858000"/>
              <a:gd name="connsiteX86" fmla="*/ 0 w 6116025"/>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102493 w 6115796"/>
              <a:gd name="connsiteY72" fmla="*/ 5928602 h 6858000"/>
              <a:gd name="connsiteX73" fmla="*/ 6056863 w 6115796"/>
              <a:gd name="connsiteY73" fmla="*/ 6000643 h 6858000"/>
              <a:gd name="connsiteX74" fmla="*/ 6045436 w 6115796"/>
              <a:gd name="connsiteY74" fmla="*/ 6124480 h 6858000"/>
              <a:gd name="connsiteX75" fmla="*/ 6030489 w 6115796"/>
              <a:gd name="connsiteY75" fmla="*/ 6317666 h 6858000"/>
              <a:gd name="connsiteX76" fmla="*/ 6007492 w 6115796"/>
              <a:gd name="connsiteY76" fmla="*/ 6440818 h 6858000"/>
              <a:gd name="connsiteX77" fmla="*/ 6009467 w 6115796"/>
              <a:gd name="connsiteY77" fmla="*/ 6487076 h 6858000"/>
              <a:gd name="connsiteX78" fmla="*/ 5995064 w 6115796"/>
              <a:gd name="connsiteY78" fmla="*/ 6540791 h 6858000"/>
              <a:gd name="connsiteX79" fmla="*/ 6004510 w 6115796"/>
              <a:gd name="connsiteY79" fmla="*/ 6599256 h 6858000"/>
              <a:gd name="connsiteX80" fmla="*/ 5986207 w 6115796"/>
              <a:gd name="connsiteY80" fmla="*/ 6695855 h 6858000"/>
              <a:gd name="connsiteX81" fmla="*/ 5979428 w 6115796"/>
              <a:gd name="connsiteY81" fmla="*/ 6754678 h 6858000"/>
              <a:gd name="connsiteX82" fmla="*/ 5983398 w 6115796"/>
              <a:gd name="connsiteY82" fmla="*/ 6778641 h 6858000"/>
              <a:gd name="connsiteX83" fmla="*/ 5984543 w 6115796"/>
              <a:gd name="connsiteY83" fmla="*/ 6811016 h 6858000"/>
              <a:gd name="connsiteX84" fmla="*/ 5979671 w 6115796"/>
              <a:gd name="connsiteY84" fmla="*/ 6858000 h 6858000"/>
              <a:gd name="connsiteX85" fmla="*/ 0 w 6115796"/>
              <a:gd name="connsiteY85" fmla="*/ 6858000 h 6858000"/>
              <a:gd name="connsiteX86" fmla="*/ 0 w 6115796"/>
              <a:gd name="connsiteY86"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6004510 w 6115796"/>
              <a:gd name="connsiteY78" fmla="*/ 6599256 h 6858000"/>
              <a:gd name="connsiteX79" fmla="*/ 5986207 w 6115796"/>
              <a:gd name="connsiteY79" fmla="*/ 6695855 h 6858000"/>
              <a:gd name="connsiteX80" fmla="*/ 5979428 w 6115796"/>
              <a:gd name="connsiteY80" fmla="*/ 6754678 h 6858000"/>
              <a:gd name="connsiteX81" fmla="*/ 5983398 w 6115796"/>
              <a:gd name="connsiteY81" fmla="*/ 6778641 h 6858000"/>
              <a:gd name="connsiteX82" fmla="*/ 5984543 w 6115796"/>
              <a:gd name="connsiteY82" fmla="*/ 6811016 h 6858000"/>
              <a:gd name="connsiteX83" fmla="*/ 5979671 w 6115796"/>
              <a:gd name="connsiteY83" fmla="*/ 6858000 h 6858000"/>
              <a:gd name="connsiteX84" fmla="*/ 0 w 6115796"/>
              <a:gd name="connsiteY84" fmla="*/ 6858000 h 6858000"/>
              <a:gd name="connsiteX85" fmla="*/ 0 w 6115796"/>
              <a:gd name="connsiteY85"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3398 w 6115796"/>
              <a:gd name="connsiteY80" fmla="*/ 6778641 h 6858000"/>
              <a:gd name="connsiteX81" fmla="*/ 5984543 w 6115796"/>
              <a:gd name="connsiteY81" fmla="*/ 6811016 h 6858000"/>
              <a:gd name="connsiteX82" fmla="*/ 5979671 w 6115796"/>
              <a:gd name="connsiteY82" fmla="*/ 6858000 h 6858000"/>
              <a:gd name="connsiteX83" fmla="*/ 0 w 6115796"/>
              <a:gd name="connsiteY83" fmla="*/ 6858000 h 6858000"/>
              <a:gd name="connsiteX84" fmla="*/ 0 w 6115796"/>
              <a:gd name="connsiteY84"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56863 w 6115796"/>
              <a:gd name="connsiteY72" fmla="*/ 6000643 h 6858000"/>
              <a:gd name="connsiteX73" fmla="*/ 6045436 w 6115796"/>
              <a:gd name="connsiteY73" fmla="*/ 6124480 h 6858000"/>
              <a:gd name="connsiteX74" fmla="*/ 6030489 w 6115796"/>
              <a:gd name="connsiteY74" fmla="*/ 6317666 h 6858000"/>
              <a:gd name="connsiteX75" fmla="*/ 6007492 w 6115796"/>
              <a:gd name="connsiteY75" fmla="*/ 6440818 h 6858000"/>
              <a:gd name="connsiteX76" fmla="*/ 6009467 w 6115796"/>
              <a:gd name="connsiteY76" fmla="*/ 6487076 h 6858000"/>
              <a:gd name="connsiteX77" fmla="*/ 5995064 w 6115796"/>
              <a:gd name="connsiteY77" fmla="*/ 6540791 h 6858000"/>
              <a:gd name="connsiteX78" fmla="*/ 5986207 w 6115796"/>
              <a:gd name="connsiteY78" fmla="*/ 6695855 h 6858000"/>
              <a:gd name="connsiteX79" fmla="*/ 5979428 w 6115796"/>
              <a:gd name="connsiteY79" fmla="*/ 6754678 h 6858000"/>
              <a:gd name="connsiteX80" fmla="*/ 5984543 w 6115796"/>
              <a:gd name="connsiteY80" fmla="*/ 6811016 h 6858000"/>
              <a:gd name="connsiteX81" fmla="*/ 5979671 w 6115796"/>
              <a:gd name="connsiteY81" fmla="*/ 6858000 h 6858000"/>
              <a:gd name="connsiteX82" fmla="*/ 0 w 6115796"/>
              <a:gd name="connsiteY82" fmla="*/ 6858000 h 6858000"/>
              <a:gd name="connsiteX83" fmla="*/ 0 w 6115796"/>
              <a:gd name="connsiteY83"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1770 w 6115796"/>
              <a:gd name="connsiteY37" fmla="*/ 2951352 h 6858000"/>
              <a:gd name="connsiteX38" fmla="*/ 5482415 w 6115796"/>
              <a:gd name="connsiteY38" fmla="*/ 3004079 h 6858000"/>
              <a:gd name="connsiteX39" fmla="*/ 5503944 w 6115796"/>
              <a:gd name="connsiteY39" fmla="*/ 3123335 h 6858000"/>
              <a:gd name="connsiteX40" fmla="*/ 5516007 w 6115796"/>
              <a:gd name="connsiteY40" fmla="*/ 3258473 h 6858000"/>
              <a:gd name="connsiteX41" fmla="*/ 5589758 w 6115796"/>
              <a:gd name="connsiteY41" fmla="*/ 3453699 h 6858000"/>
              <a:gd name="connsiteX42" fmla="*/ 5596144 w 6115796"/>
              <a:gd name="connsiteY42" fmla="*/ 3534624 h 6858000"/>
              <a:gd name="connsiteX43" fmla="*/ 5597750 w 6115796"/>
              <a:gd name="connsiteY43" fmla="*/ 3534129 h 6858000"/>
              <a:gd name="connsiteX44" fmla="*/ 5618377 w 6115796"/>
              <a:gd name="connsiteY44" fmla="*/ 3588431 h 6858000"/>
              <a:gd name="connsiteX45" fmla="*/ 5655472 w 6115796"/>
              <a:gd name="connsiteY45" fmla="*/ 3678877 h 6858000"/>
              <a:gd name="connsiteX46" fmla="*/ 5683015 w 6115796"/>
              <a:gd name="connsiteY46" fmla="*/ 3762025 h 6858000"/>
              <a:gd name="connsiteX47" fmla="*/ 5696643 w 6115796"/>
              <a:gd name="connsiteY47" fmla="*/ 3773888 h 6858000"/>
              <a:gd name="connsiteX48" fmla="*/ 5768491 w 6115796"/>
              <a:gd name="connsiteY48" fmla="*/ 3914399 h 6858000"/>
              <a:gd name="connsiteX49" fmla="*/ 5793123 w 6115796"/>
              <a:gd name="connsiteY49" fmla="*/ 3969952 h 6858000"/>
              <a:gd name="connsiteX50" fmla="*/ 5808321 w 6115796"/>
              <a:gd name="connsiteY50" fmla="*/ 3988153 h 6858000"/>
              <a:gd name="connsiteX51" fmla="*/ 5825621 w 6115796"/>
              <a:gd name="connsiteY51" fmla="*/ 4015525 h 6858000"/>
              <a:gd name="connsiteX52" fmla="*/ 5860672 w 6115796"/>
              <a:gd name="connsiteY52" fmla="*/ 4061579 h 6858000"/>
              <a:gd name="connsiteX53" fmla="*/ 5894095 w 6115796"/>
              <a:gd name="connsiteY53" fmla="*/ 4128857 h 6858000"/>
              <a:gd name="connsiteX54" fmla="*/ 5903513 w 6115796"/>
              <a:gd name="connsiteY54" fmla="*/ 4187661 h 6858000"/>
              <a:gd name="connsiteX55" fmla="*/ 5946705 w 6115796"/>
              <a:gd name="connsiteY55" fmla="*/ 4428051 h 6858000"/>
              <a:gd name="connsiteX56" fmla="*/ 5949261 w 6115796"/>
              <a:gd name="connsiteY56" fmla="*/ 4449185 h 6858000"/>
              <a:gd name="connsiteX57" fmla="*/ 5968960 w 6115796"/>
              <a:gd name="connsiteY57" fmla="*/ 4482655 h 6858000"/>
              <a:gd name="connsiteX58" fmla="*/ 5998138 w 6115796"/>
              <a:gd name="connsiteY58" fmla="*/ 4697518 h 6858000"/>
              <a:gd name="connsiteX59" fmla="*/ 6007819 w 6115796"/>
              <a:gd name="connsiteY59" fmla="*/ 4858148 h 6858000"/>
              <a:gd name="connsiteX60" fmla="*/ 6007749 w 6115796"/>
              <a:gd name="connsiteY60" fmla="*/ 4964715 h 6858000"/>
              <a:gd name="connsiteX61" fmla="*/ 6005269 w 6115796"/>
              <a:gd name="connsiteY61" fmla="*/ 5150567 h 6858000"/>
              <a:gd name="connsiteX62" fmla="*/ 6001127 w 6115796"/>
              <a:gd name="connsiteY62" fmla="*/ 5164609 h 6858000"/>
              <a:gd name="connsiteX63" fmla="*/ 5998514 w 6115796"/>
              <a:gd name="connsiteY63" fmla="*/ 5189673 h 6858000"/>
              <a:gd name="connsiteX64" fmla="*/ 6018409 w 6115796"/>
              <a:gd name="connsiteY64" fmla="*/ 5227157 h 6858000"/>
              <a:gd name="connsiteX65" fmla="*/ 6036748 w 6115796"/>
              <a:gd name="connsiteY65" fmla="*/ 5322752 h 6858000"/>
              <a:gd name="connsiteX66" fmla="*/ 6037677 w 6115796"/>
              <a:gd name="connsiteY66" fmla="*/ 5354807 h 6858000"/>
              <a:gd name="connsiteX67" fmla="*/ 6053435 w 6115796"/>
              <a:gd name="connsiteY67" fmla="*/ 5387547 h 6858000"/>
              <a:gd name="connsiteX68" fmla="*/ 6068640 w 6115796"/>
              <a:gd name="connsiteY68" fmla="*/ 5474503 h 6858000"/>
              <a:gd name="connsiteX69" fmla="*/ 6080922 w 6115796"/>
              <a:gd name="connsiteY69" fmla="*/ 5561070 h 6858000"/>
              <a:gd name="connsiteX70" fmla="*/ 6096949 w 6115796"/>
              <a:gd name="connsiteY70" fmla="*/ 5648179 h 6858000"/>
              <a:gd name="connsiteX71" fmla="*/ 6115796 w 6115796"/>
              <a:gd name="connsiteY71" fmla="*/ 5862844 h 6858000"/>
              <a:gd name="connsiteX72" fmla="*/ 6045436 w 6115796"/>
              <a:gd name="connsiteY72" fmla="*/ 6124480 h 6858000"/>
              <a:gd name="connsiteX73" fmla="*/ 6030489 w 6115796"/>
              <a:gd name="connsiteY73" fmla="*/ 6317666 h 6858000"/>
              <a:gd name="connsiteX74" fmla="*/ 6007492 w 6115796"/>
              <a:gd name="connsiteY74" fmla="*/ 6440818 h 6858000"/>
              <a:gd name="connsiteX75" fmla="*/ 6009467 w 6115796"/>
              <a:gd name="connsiteY75" fmla="*/ 6487076 h 6858000"/>
              <a:gd name="connsiteX76" fmla="*/ 5995064 w 6115796"/>
              <a:gd name="connsiteY76" fmla="*/ 6540791 h 6858000"/>
              <a:gd name="connsiteX77" fmla="*/ 5986207 w 6115796"/>
              <a:gd name="connsiteY77" fmla="*/ 6695855 h 6858000"/>
              <a:gd name="connsiteX78" fmla="*/ 5979428 w 6115796"/>
              <a:gd name="connsiteY78" fmla="*/ 6754678 h 6858000"/>
              <a:gd name="connsiteX79" fmla="*/ 5984543 w 6115796"/>
              <a:gd name="connsiteY79" fmla="*/ 6811016 h 6858000"/>
              <a:gd name="connsiteX80" fmla="*/ 5979671 w 6115796"/>
              <a:gd name="connsiteY80" fmla="*/ 6858000 h 6858000"/>
              <a:gd name="connsiteX81" fmla="*/ 0 w 6115796"/>
              <a:gd name="connsiteY81" fmla="*/ 6858000 h 6858000"/>
              <a:gd name="connsiteX82" fmla="*/ 0 w 6115796"/>
              <a:gd name="connsiteY82"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79298 w 6115796"/>
              <a:gd name="connsiteY36" fmla="*/ 2947791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82415 w 6115796"/>
              <a:gd name="connsiteY37" fmla="*/ 3004079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1214 w 6115796"/>
              <a:gd name="connsiteY27" fmla="*/ 2250944 h 6858000"/>
              <a:gd name="connsiteX28" fmla="*/ 5250644 w 6115796"/>
              <a:gd name="connsiteY28" fmla="*/ 2266619 h 6858000"/>
              <a:gd name="connsiteX29" fmla="*/ 5293877 w 6115796"/>
              <a:gd name="connsiteY29" fmla="*/ 2368649 h 6858000"/>
              <a:gd name="connsiteX30" fmla="*/ 5311338 w 6115796"/>
              <a:gd name="connsiteY30" fmla="*/ 2404034 h 6858000"/>
              <a:gd name="connsiteX31" fmla="*/ 5338366 w 6115796"/>
              <a:gd name="connsiteY31" fmla="*/ 2465052 h 6858000"/>
              <a:gd name="connsiteX32" fmla="*/ 5371263 w 6115796"/>
              <a:gd name="connsiteY32" fmla="*/ 2586413 h 6858000"/>
              <a:gd name="connsiteX33" fmla="*/ 5407503 w 6115796"/>
              <a:gd name="connsiteY33" fmla="*/ 2786290 h 6858000"/>
              <a:gd name="connsiteX34" fmla="*/ 5407356 w 6115796"/>
              <a:gd name="connsiteY34" fmla="*/ 2787545 h 6858000"/>
              <a:gd name="connsiteX35" fmla="*/ 5457023 w 6115796"/>
              <a:gd name="connsiteY35" fmla="*/ 2858292 h 6858000"/>
              <a:gd name="connsiteX36" fmla="*/ 5484061 w 6115796"/>
              <a:gd name="connsiteY36" fmla="*/ 2919216 h 6858000"/>
              <a:gd name="connsiteX37" fmla="*/ 5491940 w 6115796"/>
              <a:gd name="connsiteY37" fmla="*/ 3015985 h 6858000"/>
              <a:gd name="connsiteX38" fmla="*/ 5503944 w 6115796"/>
              <a:gd name="connsiteY38" fmla="*/ 3123335 h 6858000"/>
              <a:gd name="connsiteX39" fmla="*/ 5516007 w 6115796"/>
              <a:gd name="connsiteY39" fmla="*/ 3258473 h 6858000"/>
              <a:gd name="connsiteX40" fmla="*/ 5589758 w 6115796"/>
              <a:gd name="connsiteY40" fmla="*/ 3453699 h 6858000"/>
              <a:gd name="connsiteX41" fmla="*/ 5596144 w 6115796"/>
              <a:gd name="connsiteY41" fmla="*/ 3534624 h 6858000"/>
              <a:gd name="connsiteX42" fmla="*/ 5597750 w 6115796"/>
              <a:gd name="connsiteY42" fmla="*/ 3534129 h 6858000"/>
              <a:gd name="connsiteX43" fmla="*/ 5618377 w 6115796"/>
              <a:gd name="connsiteY43" fmla="*/ 3588431 h 6858000"/>
              <a:gd name="connsiteX44" fmla="*/ 5655472 w 6115796"/>
              <a:gd name="connsiteY44" fmla="*/ 3678877 h 6858000"/>
              <a:gd name="connsiteX45" fmla="*/ 5683015 w 6115796"/>
              <a:gd name="connsiteY45" fmla="*/ 3762025 h 6858000"/>
              <a:gd name="connsiteX46" fmla="*/ 5696643 w 6115796"/>
              <a:gd name="connsiteY46" fmla="*/ 3773888 h 6858000"/>
              <a:gd name="connsiteX47" fmla="*/ 5768491 w 6115796"/>
              <a:gd name="connsiteY47" fmla="*/ 3914399 h 6858000"/>
              <a:gd name="connsiteX48" fmla="*/ 5793123 w 6115796"/>
              <a:gd name="connsiteY48" fmla="*/ 3969952 h 6858000"/>
              <a:gd name="connsiteX49" fmla="*/ 5808321 w 6115796"/>
              <a:gd name="connsiteY49" fmla="*/ 3988153 h 6858000"/>
              <a:gd name="connsiteX50" fmla="*/ 5825621 w 6115796"/>
              <a:gd name="connsiteY50" fmla="*/ 4015525 h 6858000"/>
              <a:gd name="connsiteX51" fmla="*/ 5860672 w 6115796"/>
              <a:gd name="connsiteY51" fmla="*/ 4061579 h 6858000"/>
              <a:gd name="connsiteX52" fmla="*/ 5894095 w 6115796"/>
              <a:gd name="connsiteY52" fmla="*/ 4128857 h 6858000"/>
              <a:gd name="connsiteX53" fmla="*/ 5903513 w 6115796"/>
              <a:gd name="connsiteY53" fmla="*/ 4187661 h 6858000"/>
              <a:gd name="connsiteX54" fmla="*/ 5946705 w 6115796"/>
              <a:gd name="connsiteY54" fmla="*/ 4428051 h 6858000"/>
              <a:gd name="connsiteX55" fmla="*/ 5949261 w 6115796"/>
              <a:gd name="connsiteY55" fmla="*/ 4449185 h 6858000"/>
              <a:gd name="connsiteX56" fmla="*/ 5968960 w 6115796"/>
              <a:gd name="connsiteY56" fmla="*/ 4482655 h 6858000"/>
              <a:gd name="connsiteX57" fmla="*/ 5998138 w 6115796"/>
              <a:gd name="connsiteY57" fmla="*/ 4697518 h 6858000"/>
              <a:gd name="connsiteX58" fmla="*/ 6007819 w 6115796"/>
              <a:gd name="connsiteY58" fmla="*/ 4858148 h 6858000"/>
              <a:gd name="connsiteX59" fmla="*/ 6007749 w 6115796"/>
              <a:gd name="connsiteY59" fmla="*/ 4964715 h 6858000"/>
              <a:gd name="connsiteX60" fmla="*/ 6005269 w 6115796"/>
              <a:gd name="connsiteY60" fmla="*/ 5150567 h 6858000"/>
              <a:gd name="connsiteX61" fmla="*/ 6001127 w 6115796"/>
              <a:gd name="connsiteY61" fmla="*/ 5164609 h 6858000"/>
              <a:gd name="connsiteX62" fmla="*/ 5998514 w 6115796"/>
              <a:gd name="connsiteY62" fmla="*/ 5189673 h 6858000"/>
              <a:gd name="connsiteX63" fmla="*/ 6018409 w 6115796"/>
              <a:gd name="connsiteY63" fmla="*/ 5227157 h 6858000"/>
              <a:gd name="connsiteX64" fmla="*/ 6036748 w 6115796"/>
              <a:gd name="connsiteY64" fmla="*/ 5322752 h 6858000"/>
              <a:gd name="connsiteX65" fmla="*/ 6037677 w 6115796"/>
              <a:gd name="connsiteY65" fmla="*/ 5354807 h 6858000"/>
              <a:gd name="connsiteX66" fmla="*/ 6053435 w 6115796"/>
              <a:gd name="connsiteY66" fmla="*/ 5387547 h 6858000"/>
              <a:gd name="connsiteX67" fmla="*/ 6068640 w 6115796"/>
              <a:gd name="connsiteY67" fmla="*/ 5474503 h 6858000"/>
              <a:gd name="connsiteX68" fmla="*/ 6080922 w 6115796"/>
              <a:gd name="connsiteY68" fmla="*/ 5561070 h 6858000"/>
              <a:gd name="connsiteX69" fmla="*/ 6096949 w 6115796"/>
              <a:gd name="connsiteY69" fmla="*/ 5648179 h 6858000"/>
              <a:gd name="connsiteX70" fmla="*/ 6115796 w 6115796"/>
              <a:gd name="connsiteY70" fmla="*/ 5862844 h 6858000"/>
              <a:gd name="connsiteX71" fmla="*/ 6045436 w 6115796"/>
              <a:gd name="connsiteY71" fmla="*/ 6124480 h 6858000"/>
              <a:gd name="connsiteX72" fmla="*/ 6030489 w 6115796"/>
              <a:gd name="connsiteY72" fmla="*/ 6317666 h 6858000"/>
              <a:gd name="connsiteX73" fmla="*/ 6007492 w 6115796"/>
              <a:gd name="connsiteY73" fmla="*/ 6440818 h 6858000"/>
              <a:gd name="connsiteX74" fmla="*/ 6009467 w 6115796"/>
              <a:gd name="connsiteY74" fmla="*/ 6487076 h 6858000"/>
              <a:gd name="connsiteX75" fmla="*/ 5995064 w 6115796"/>
              <a:gd name="connsiteY75" fmla="*/ 6540791 h 6858000"/>
              <a:gd name="connsiteX76" fmla="*/ 5986207 w 6115796"/>
              <a:gd name="connsiteY76" fmla="*/ 6695855 h 6858000"/>
              <a:gd name="connsiteX77" fmla="*/ 5979428 w 6115796"/>
              <a:gd name="connsiteY77" fmla="*/ 6754678 h 6858000"/>
              <a:gd name="connsiteX78" fmla="*/ 5984543 w 6115796"/>
              <a:gd name="connsiteY78" fmla="*/ 6811016 h 6858000"/>
              <a:gd name="connsiteX79" fmla="*/ 5979671 w 6115796"/>
              <a:gd name="connsiteY79" fmla="*/ 6858000 h 6858000"/>
              <a:gd name="connsiteX80" fmla="*/ 0 w 6115796"/>
              <a:gd name="connsiteY80" fmla="*/ 6858000 h 6858000"/>
              <a:gd name="connsiteX81" fmla="*/ 0 w 6115796"/>
              <a:gd name="connsiteY81"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0104 w 6115796"/>
              <a:gd name="connsiteY26" fmla="*/ 2249166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50644 w 6115796"/>
              <a:gd name="connsiteY27" fmla="*/ 2266619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6931 w 6115796"/>
              <a:gd name="connsiteY23" fmla="*/ 1866147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31437 w 6115796"/>
              <a:gd name="connsiteY18" fmla="*/ 1373779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21173 w 6115796"/>
              <a:gd name="connsiteY4" fmla="*/ 123738 h 6858000"/>
              <a:gd name="connsiteX5" fmla="*/ 5075458 w 6115796"/>
              <a:gd name="connsiteY5" fmla="*/ 264355 h 6858000"/>
              <a:gd name="connsiteX6" fmla="*/ 5081175 w 6115796"/>
              <a:gd name="connsiteY6" fmla="*/ 277448 h 6858000"/>
              <a:gd name="connsiteX7" fmla="*/ 5097011 w 6115796"/>
              <a:gd name="connsiteY7" fmla="*/ 355616 h 6858000"/>
              <a:gd name="connsiteX8" fmla="*/ 5153000 w 6115796"/>
              <a:gd name="connsiteY8" fmla="*/ 507134 h 6858000"/>
              <a:gd name="connsiteX9" fmla="*/ 5171282 w 6115796"/>
              <a:gd name="connsiteY9" fmla="*/ 602071 h 6858000"/>
              <a:gd name="connsiteX10" fmla="*/ 5176196 w 6115796"/>
              <a:gd name="connsiteY10" fmla="*/ 636822 h 6858000"/>
              <a:gd name="connsiteX11" fmla="*/ 5189051 w 6115796"/>
              <a:gd name="connsiteY11" fmla="*/ 782518 h 6858000"/>
              <a:gd name="connsiteX12" fmla="*/ 5218707 w 6115796"/>
              <a:gd name="connsiteY12" fmla="*/ 886387 h 6858000"/>
              <a:gd name="connsiteX13" fmla="*/ 5221281 w 6115796"/>
              <a:gd name="connsiteY13" fmla="*/ 920873 h 6858000"/>
              <a:gd name="connsiteX14" fmla="*/ 5201018 w 6115796"/>
              <a:gd name="connsiteY14" fmla="*/ 1095027 h 6858000"/>
              <a:gd name="connsiteX15" fmla="*/ 5189234 w 6115796"/>
              <a:gd name="connsiteY15" fmla="*/ 1217308 h 6858000"/>
              <a:gd name="connsiteX16" fmla="*/ 5202769 w 6115796"/>
              <a:gd name="connsiteY16" fmla="*/ 1269450 h 6858000"/>
              <a:gd name="connsiteX17" fmla="*/ 5225968 w 6115796"/>
              <a:gd name="connsiteY17" fmla="*/ 1357994 h 6858000"/>
              <a:gd name="connsiteX18" fmla="*/ 5226675 w 6115796"/>
              <a:gd name="connsiteY18" fmla="*/ 1385685 h 6858000"/>
              <a:gd name="connsiteX19" fmla="*/ 5237226 w 6115796"/>
              <a:gd name="connsiteY19" fmla="*/ 1441327 h 6858000"/>
              <a:gd name="connsiteX20" fmla="*/ 5255653 w 6115796"/>
              <a:gd name="connsiteY20" fmla="*/ 1524712 h 6858000"/>
              <a:gd name="connsiteX21" fmla="*/ 5263491 w 6115796"/>
              <a:gd name="connsiteY21" fmla="*/ 1642938 h 6858000"/>
              <a:gd name="connsiteX22" fmla="*/ 5256552 w 6115796"/>
              <a:gd name="connsiteY22" fmla="*/ 1672509 h 6858000"/>
              <a:gd name="connsiteX23" fmla="*/ 5264549 w 6115796"/>
              <a:gd name="connsiteY23" fmla="*/ 1837572 h 6858000"/>
              <a:gd name="connsiteX24" fmla="*/ 5255696 w 6115796"/>
              <a:gd name="connsiteY24" fmla="*/ 1953770 h 6858000"/>
              <a:gd name="connsiteX25" fmla="*/ 5252592 w 6115796"/>
              <a:gd name="connsiteY25" fmla="*/ 2092210 h 6858000"/>
              <a:gd name="connsiteX26" fmla="*/ 5257248 w 6115796"/>
              <a:gd name="connsiteY26" fmla="*/ 2203922 h 6858000"/>
              <a:gd name="connsiteX27" fmla="*/ 5262551 w 6115796"/>
              <a:gd name="connsiteY27" fmla="*/ 2288050 h 6858000"/>
              <a:gd name="connsiteX28" fmla="*/ 5293877 w 6115796"/>
              <a:gd name="connsiteY28" fmla="*/ 2368649 h 6858000"/>
              <a:gd name="connsiteX29" fmla="*/ 5311338 w 6115796"/>
              <a:gd name="connsiteY29" fmla="*/ 2404034 h 6858000"/>
              <a:gd name="connsiteX30" fmla="*/ 5338366 w 6115796"/>
              <a:gd name="connsiteY30" fmla="*/ 2465052 h 6858000"/>
              <a:gd name="connsiteX31" fmla="*/ 5371263 w 6115796"/>
              <a:gd name="connsiteY31" fmla="*/ 2586413 h 6858000"/>
              <a:gd name="connsiteX32" fmla="*/ 5407503 w 6115796"/>
              <a:gd name="connsiteY32" fmla="*/ 2786290 h 6858000"/>
              <a:gd name="connsiteX33" fmla="*/ 5407356 w 6115796"/>
              <a:gd name="connsiteY33" fmla="*/ 2787545 h 6858000"/>
              <a:gd name="connsiteX34" fmla="*/ 5457023 w 6115796"/>
              <a:gd name="connsiteY34" fmla="*/ 2858292 h 6858000"/>
              <a:gd name="connsiteX35" fmla="*/ 5484061 w 6115796"/>
              <a:gd name="connsiteY35" fmla="*/ 2919216 h 6858000"/>
              <a:gd name="connsiteX36" fmla="*/ 5491940 w 6115796"/>
              <a:gd name="connsiteY36" fmla="*/ 3015985 h 6858000"/>
              <a:gd name="connsiteX37" fmla="*/ 5503944 w 6115796"/>
              <a:gd name="connsiteY37" fmla="*/ 3123335 h 6858000"/>
              <a:gd name="connsiteX38" fmla="*/ 5516007 w 6115796"/>
              <a:gd name="connsiteY38" fmla="*/ 3258473 h 6858000"/>
              <a:gd name="connsiteX39" fmla="*/ 5589758 w 6115796"/>
              <a:gd name="connsiteY39" fmla="*/ 3453699 h 6858000"/>
              <a:gd name="connsiteX40" fmla="*/ 5596144 w 6115796"/>
              <a:gd name="connsiteY40" fmla="*/ 3534624 h 6858000"/>
              <a:gd name="connsiteX41" fmla="*/ 5597750 w 6115796"/>
              <a:gd name="connsiteY41" fmla="*/ 3534129 h 6858000"/>
              <a:gd name="connsiteX42" fmla="*/ 5618377 w 6115796"/>
              <a:gd name="connsiteY42" fmla="*/ 3588431 h 6858000"/>
              <a:gd name="connsiteX43" fmla="*/ 5655472 w 6115796"/>
              <a:gd name="connsiteY43" fmla="*/ 3678877 h 6858000"/>
              <a:gd name="connsiteX44" fmla="*/ 5683015 w 6115796"/>
              <a:gd name="connsiteY44" fmla="*/ 3762025 h 6858000"/>
              <a:gd name="connsiteX45" fmla="*/ 5696643 w 6115796"/>
              <a:gd name="connsiteY45" fmla="*/ 3773888 h 6858000"/>
              <a:gd name="connsiteX46" fmla="*/ 5768491 w 6115796"/>
              <a:gd name="connsiteY46" fmla="*/ 3914399 h 6858000"/>
              <a:gd name="connsiteX47" fmla="*/ 5793123 w 6115796"/>
              <a:gd name="connsiteY47" fmla="*/ 3969952 h 6858000"/>
              <a:gd name="connsiteX48" fmla="*/ 5808321 w 6115796"/>
              <a:gd name="connsiteY48" fmla="*/ 3988153 h 6858000"/>
              <a:gd name="connsiteX49" fmla="*/ 5825621 w 6115796"/>
              <a:gd name="connsiteY49" fmla="*/ 4015525 h 6858000"/>
              <a:gd name="connsiteX50" fmla="*/ 5860672 w 6115796"/>
              <a:gd name="connsiteY50" fmla="*/ 4061579 h 6858000"/>
              <a:gd name="connsiteX51" fmla="*/ 5894095 w 6115796"/>
              <a:gd name="connsiteY51" fmla="*/ 4128857 h 6858000"/>
              <a:gd name="connsiteX52" fmla="*/ 5903513 w 6115796"/>
              <a:gd name="connsiteY52" fmla="*/ 4187661 h 6858000"/>
              <a:gd name="connsiteX53" fmla="*/ 5946705 w 6115796"/>
              <a:gd name="connsiteY53" fmla="*/ 4428051 h 6858000"/>
              <a:gd name="connsiteX54" fmla="*/ 5949261 w 6115796"/>
              <a:gd name="connsiteY54" fmla="*/ 4449185 h 6858000"/>
              <a:gd name="connsiteX55" fmla="*/ 5968960 w 6115796"/>
              <a:gd name="connsiteY55" fmla="*/ 4482655 h 6858000"/>
              <a:gd name="connsiteX56" fmla="*/ 5998138 w 6115796"/>
              <a:gd name="connsiteY56" fmla="*/ 4697518 h 6858000"/>
              <a:gd name="connsiteX57" fmla="*/ 6007819 w 6115796"/>
              <a:gd name="connsiteY57" fmla="*/ 4858148 h 6858000"/>
              <a:gd name="connsiteX58" fmla="*/ 6007749 w 6115796"/>
              <a:gd name="connsiteY58" fmla="*/ 4964715 h 6858000"/>
              <a:gd name="connsiteX59" fmla="*/ 6005269 w 6115796"/>
              <a:gd name="connsiteY59" fmla="*/ 5150567 h 6858000"/>
              <a:gd name="connsiteX60" fmla="*/ 6001127 w 6115796"/>
              <a:gd name="connsiteY60" fmla="*/ 5164609 h 6858000"/>
              <a:gd name="connsiteX61" fmla="*/ 5998514 w 6115796"/>
              <a:gd name="connsiteY61" fmla="*/ 5189673 h 6858000"/>
              <a:gd name="connsiteX62" fmla="*/ 6018409 w 6115796"/>
              <a:gd name="connsiteY62" fmla="*/ 5227157 h 6858000"/>
              <a:gd name="connsiteX63" fmla="*/ 6036748 w 6115796"/>
              <a:gd name="connsiteY63" fmla="*/ 5322752 h 6858000"/>
              <a:gd name="connsiteX64" fmla="*/ 6037677 w 6115796"/>
              <a:gd name="connsiteY64" fmla="*/ 5354807 h 6858000"/>
              <a:gd name="connsiteX65" fmla="*/ 6053435 w 6115796"/>
              <a:gd name="connsiteY65" fmla="*/ 5387547 h 6858000"/>
              <a:gd name="connsiteX66" fmla="*/ 6068640 w 6115796"/>
              <a:gd name="connsiteY66" fmla="*/ 5474503 h 6858000"/>
              <a:gd name="connsiteX67" fmla="*/ 6080922 w 6115796"/>
              <a:gd name="connsiteY67" fmla="*/ 5561070 h 6858000"/>
              <a:gd name="connsiteX68" fmla="*/ 6096949 w 6115796"/>
              <a:gd name="connsiteY68" fmla="*/ 5648179 h 6858000"/>
              <a:gd name="connsiteX69" fmla="*/ 6115796 w 6115796"/>
              <a:gd name="connsiteY69" fmla="*/ 5862844 h 6858000"/>
              <a:gd name="connsiteX70" fmla="*/ 6045436 w 6115796"/>
              <a:gd name="connsiteY70" fmla="*/ 6124480 h 6858000"/>
              <a:gd name="connsiteX71" fmla="*/ 6030489 w 6115796"/>
              <a:gd name="connsiteY71" fmla="*/ 6317666 h 6858000"/>
              <a:gd name="connsiteX72" fmla="*/ 6007492 w 6115796"/>
              <a:gd name="connsiteY72" fmla="*/ 6440818 h 6858000"/>
              <a:gd name="connsiteX73" fmla="*/ 6009467 w 6115796"/>
              <a:gd name="connsiteY73" fmla="*/ 6487076 h 6858000"/>
              <a:gd name="connsiteX74" fmla="*/ 5995064 w 6115796"/>
              <a:gd name="connsiteY74" fmla="*/ 6540791 h 6858000"/>
              <a:gd name="connsiteX75" fmla="*/ 5986207 w 6115796"/>
              <a:gd name="connsiteY75" fmla="*/ 6695855 h 6858000"/>
              <a:gd name="connsiteX76" fmla="*/ 5979428 w 6115796"/>
              <a:gd name="connsiteY76" fmla="*/ 6754678 h 6858000"/>
              <a:gd name="connsiteX77" fmla="*/ 5984543 w 6115796"/>
              <a:gd name="connsiteY77" fmla="*/ 6811016 h 6858000"/>
              <a:gd name="connsiteX78" fmla="*/ 5979671 w 6115796"/>
              <a:gd name="connsiteY78" fmla="*/ 6858000 h 6858000"/>
              <a:gd name="connsiteX79" fmla="*/ 0 w 6115796"/>
              <a:gd name="connsiteY79" fmla="*/ 6858000 h 6858000"/>
              <a:gd name="connsiteX80" fmla="*/ 0 w 6115796"/>
              <a:gd name="connsiteY80"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84061 w 6115796"/>
              <a:gd name="connsiteY34" fmla="*/ 2919216 h 6858000"/>
              <a:gd name="connsiteX35" fmla="*/ 5491940 w 6115796"/>
              <a:gd name="connsiteY35" fmla="*/ 3015985 h 6858000"/>
              <a:gd name="connsiteX36" fmla="*/ 5503944 w 6115796"/>
              <a:gd name="connsiteY36" fmla="*/ 3123335 h 6858000"/>
              <a:gd name="connsiteX37" fmla="*/ 5516007 w 6115796"/>
              <a:gd name="connsiteY37" fmla="*/ 3258473 h 6858000"/>
              <a:gd name="connsiteX38" fmla="*/ 5589758 w 6115796"/>
              <a:gd name="connsiteY38" fmla="*/ 3453699 h 6858000"/>
              <a:gd name="connsiteX39" fmla="*/ 5596144 w 6115796"/>
              <a:gd name="connsiteY39" fmla="*/ 3534624 h 6858000"/>
              <a:gd name="connsiteX40" fmla="*/ 5597750 w 6115796"/>
              <a:gd name="connsiteY40" fmla="*/ 3534129 h 6858000"/>
              <a:gd name="connsiteX41" fmla="*/ 5618377 w 6115796"/>
              <a:gd name="connsiteY41" fmla="*/ 3588431 h 6858000"/>
              <a:gd name="connsiteX42" fmla="*/ 5655472 w 6115796"/>
              <a:gd name="connsiteY42" fmla="*/ 3678877 h 6858000"/>
              <a:gd name="connsiteX43" fmla="*/ 5683015 w 6115796"/>
              <a:gd name="connsiteY43" fmla="*/ 3762025 h 6858000"/>
              <a:gd name="connsiteX44" fmla="*/ 5696643 w 6115796"/>
              <a:gd name="connsiteY44" fmla="*/ 3773888 h 6858000"/>
              <a:gd name="connsiteX45" fmla="*/ 5768491 w 6115796"/>
              <a:gd name="connsiteY45" fmla="*/ 3914399 h 6858000"/>
              <a:gd name="connsiteX46" fmla="*/ 5793123 w 6115796"/>
              <a:gd name="connsiteY46" fmla="*/ 3969952 h 6858000"/>
              <a:gd name="connsiteX47" fmla="*/ 5808321 w 6115796"/>
              <a:gd name="connsiteY47" fmla="*/ 3988153 h 6858000"/>
              <a:gd name="connsiteX48" fmla="*/ 5825621 w 6115796"/>
              <a:gd name="connsiteY48" fmla="*/ 4015525 h 6858000"/>
              <a:gd name="connsiteX49" fmla="*/ 5860672 w 6115796"/>
              <a:gd name="connsiteY49" fmla="*/ 4061579 h 6858000"/>
              <a:gd name="connsiteX50" fmla="*/ 5894095 w 6115796"/>
              <a:gd name="connsiteY50" fmla="*/ 4128857 h 6858000"/>
              <a:gd name="connsiteX51" fmla="*/ 5903513 w 6115796"/>
              <a:gd name="connsiteY51" fmla="*/ 4187661 h 6858000"/>
              <a:gd name="connsiteX52" fmla="*/ 5946705 w 6115796"/>
              <a:gd name="connsiteY52" fmla="*/ 4428051 h 6858000"/>
              <a:gd name="connsiteX53" fmla="*/ 5949261 w 6115796"/>
              <a:gd name="connsiteY53" fmla="*/ 4449185 h 6858000"/>
              <a:gd name="connsiteX54" fmla="*/ 5968960 w 6115796"/>
              <a:gd name="connsiteY54" fmla="*/ 4482655 h 6858000"/>
              <a:gd name="connsiteX55" fmla="*/ 5998138 w 6115796"/>
              <a:gd name="connsiteY55" fmla="*/ 4697518 h 6858000"/>
              <a:gd name="connsiteX56" fmla="*/ 6007819 w 6115796"/>
              <a:gd name="connsiteY56" fmla="*/ 4858148 h 6858000"/>
              <a:gd name="connsiteX57" fmla="*/ 6007749 w 6115796"/>
              <a:gd name="connsiteY57" fmla="*/ 4964715 h 6858000"/>
              <a:gd name="connsiteX58" fmla="*/ 6005269 w 6115796"/>
              <a:gd name="connsiteY58" fmla="*/ 5150567 h 6858000"/>
              <a:gd name="connsiteX59" fmla="*/ 6001127 w 6115796"/>
              <a:gd name="connsiteY59" fmla="*/ 5164609 h 6858000"/>
              <a:gd name="connsiteX60" fmla="*/ 5998514 w 6115796"/>
              <a:gd name="connsiteY60" fmla="*/ 5189673 h 6858000"/>
              <a:gd name="connsiteX61" fmla="*/ 6018409 w 6115796"/>
              <a:gd name="connsiteY61" fmla="*/ 5227157 h 6858000"/>
              <a:gd name="connsiteX62" fmla="*/ 6036748 w 6115796"/>
              <a:gd name="connsiteY62" fmla="*/ 5322752 h 6858000"/>
              <a:gd name="connsiteX63" fmla="*/ 6037677 w 6115796"/>
              <a:gd name="connsiteY63" fmla="*/ 5354807 h 6858000"/>
              <a:gd name="connsiteX64" fmla="*/ 6053435 w 6115796"/>
              <a:gd name="connsiteY64" fmla="*/ 5387547 h 6858000"/>
              <a:gd name="connsiteX65" fmla="*/ 6068640 w 6115796"/>
              <a:gd name="connsiteY65" fmla="*/ 5474503 h 6858000"/>
              <a:gd name="connsiteX66" fmla="*/ 6080922 w 6115796"/>
              <a:gd name="connsiteY66" fmla="*/ 5561070 h 6858000"/>
              <a:gd name="connsiteX67" fmla="*/ 6096949 w 6115796"/>
              <a:gd name="connsiteY67" fmla="*/ 5648179 h 6858000"/>
              <a:gd name="connsiteX68" fmla="*/ 6115796 w 6115796"/>
              <a:gd name="connsiteY68" fmla="*/ 5862844 h 6858000"/>
              <a:gd name="connsiteX69" fmla="*/ 6045436 w 6115796"/>
              <a:gd name="connsiteY69" fmla="*/ 6124480 h 6858000"/>
              <a:gd name="connsiteX70" fmla="*/ 6030489 w 6115796"/>
              <a:gd name="connsiteY70" fmla="*/ 6317666 h 6858000"/>
              <a:gd name="connsiteX71" fmla="*/ 6007492 w 6115796"/>
              <a:gd name="connsiteY71" fmla="*/ 6440818 h 6858000"/>
              <a:gd name="connsiteX72" fmla="*/ 6009467 w 6115796"/>
              <a:gd name="connsiteY72" fmla="*/ 6487076 h 6858000"/>
              <a:gd name="connsiteX73" fmla="*/ 5995064 w 6115796"/>
              <a:gd name="connsiteY73" fmla="*/ 6540791 h 6858000"/>
              <a:gd name="connsiteX74" fmla="*/ 5986207 w 6115796"/>
              <a:gd name="connsiteY74" fmla="*/ 6695855 h 6858000"/>
              <a:gd name="connsiteX75" fmla="*/ 5979428 w 6115796"/>
              <a:gd name="connsiteY75" fmla="*/ 6754678 h 6858000"/>
              <a:gd name="connsiteX76" fmla="*/ 5984543 w 6115796"/>
              <a:gd name="connsiteY76" fmla="*/ 6811016 h 6858000"/>
              <a:gd name="connsiteX77" fmla="*/ 5979671 w 6115796"/>
              <a:gd name="connsiteY77" fmla="*/ 6858000 h 6858000"/>
              <a:gd name="connsiteX78" fmla="*/ 0 w 6115796"/>
              <a:gd name="connsiteY78" fmla="*/ 6858000 h 6858000"/>
              <a:gd name="connsiteX79" fmla="*/ 0 w 6115796"/>
              <a:gd name="connsiteY79"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16007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8960 w 6115796"/>
              <a:gd name="connsiteY53" fmla="*/ 4482655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6705 w 6115796"/>
              <a:gd name="connsiteY51" fmla="*/ 4428051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15796"/>
              <a:gd name="connsiteY0" fmla="*/ 0 h 6858000"/>
              <a:gd name="connsiteX1" fmla="*/ 4965888 w 6115796"/>
              <a:gd name="connsiteY1" fmla="*/ 0 h 6858000"/>
              <a:gd name="connsiteX2" fmla="*/ 4967767 w 6115796"/>
              <a:gd name="connsiteY2" fmla="*/ 7930 h 6858000"/>
              <a:gd name="connsiteX3" fmla="*/ 4979444 w 6115796"/>
              <a:gd name="connsiteY3" fmla="*/ 43921 h 6858000"/>
              <a:gd name="connsiteX4" fmla="*/ 5075458 w 6115796"/>
              <a:gd name="connsiteY4" fmla="*/ 264355 h 6858000"/>
              <a:gd name="connsiteX5" fmla="*/ 5081175 w 6115796"/>
              <a:gd name="connsiteY5" fmla="*/ 277448 h 6858000"/>
              <a:gd name="connsiteX6" fmla="*/ 5097011 w 6115796"/>
              <a:gd name="connsiteY6" fmla="*/ 355616 h 6858000"/>
              <a:gd name="connsiteX7" fmla="*/ 5153000 w 6115796"/>
              <a:gd name="connsiteY7" fmla="*/ 507134 h 6858000"/>
              <a:gd name="connsiteX8" fmla="*/ 5171282 w 6115796"/>
              <a:gd name="connsiteY8" fmla="*/ 602071 h 6858000"/>
              <a:gd name="connsiteX9" fmla="*/ 5176196 w 6115796"/>
              <a:gd name="connsiteY9" fmla="*/ 636822 h 6858000"/>
              <a:gd name="connsiteX10" fmla="*/ 5189051 w 6115796"/>
              <a:gd name="connsiteY10" fmla="*/ 782518 h 6858000"/>
              <a:gd name="connsiteX11" fmla="*/ 5218707 w 6115796"/>
              <a:gd name="connsiteY11" fmla="*/ 886387 h 6858000"/>
              <a:gd name="connsiteX12" fmla="*/ 5221281 w 6115796"/>
              <a:gd name="connsiteY12" fmla="*/ 920873 h 6858000"/>
              <a:gd name="connsiteX13" fmla="*/ 5201018 w 6115796"/>
              <a:gd name="connsiteY13" fmla="*/ 1095027 h 6858000"/>
              <a:gd name="connsiteX14" fmla="*/ 5189234 w 6115796"/>
              <a:gd name="connsiteY14" fmla="*/ 1217308 h 6858000"/>
              <a:gd name="connsiteX15" fmla="*/ 5202769 w 6115796"/>
              <a:gd name="connsiteY15" fmla="*/ 1269450 h 6858000"/>
              <a:gd name="connsiteX16" fmla="*/ 5225968 w 6115796"/>
              <a:gd name="connsiteY16" fmla="*/ 1357994 h 6858000"/>
              <a:gd name="connsiteX17" fmla="*/ 5226675 w 6115796"/>
              <a:gd name="connsiteY17" fmla="*/ 1385685 h 6858000"/>
              <a:gd name="connsiteX18" fmla="*/ 5237226 w 6115796"/>
              <a:gd name="connsiteY18" fmla="*/ 1441327 h 6858000"/>
              <a:gd name="connsiteX19" fmla="*/ 5255653 w 6115796"/>
              <a:gd name="connsiteY19" fmla="*/ 1524712 h 6858000"/>
              <a:gd name="connsiteX20" fmla="*/ 5263491 w 6115796"/>
              <a:gd name="connsiteY20" fmla="*/ 1642938 h 6858000"/>
              <a:gd name="connsiteX21" fmla="*/ 5256552 w 6115796"/>
              <a:gd name="connsiteY21" fmla="*/ 1672509 h 6858000"/>
              <a:gd name="connsiteX22" fmla="*/ 5264549 w 6115796"/>
              <a:gd name="connsiteY22" fmla="*/ 1837572 h 6858000"/>
              <a:gd name="connsiteX23" fmla="*/ 5255696 w 6115796"/>
              <a:gd name="connsiteY23" fmla="*/ 1953770 h 6858000"/>
              <a:gd name="connsiteX24" fmla="*/ 5252592 w 6115796"/>
              <a:gd name="connsiteY24" fmla="*/ 2092210 h 6858000"/>
              <a:gd name="connsiteX25" fmla="*/ 5257248 w 6115796"/>
              <a:gd name="connsiteY25" fmla="*/ 2203922 h 6858000"/>
              <a:gd name="connsiteX26" fmla="*/ 5262551 w 6115796"/>
              <a:gd name="connsiteY26" fmla="*/ 2288050 h 6858000"/>
              <a:gd name="connsiteX27" fmla="*/ 5293877 w 6115796"/>
              <a:gd name="connsiteY27" fmla="*/ 2368649 h 6858000"/>
              <a:gd name="connsiteX28" fmla="*/ 5311338 w 6115796"/>
              <a:gd name="connsiteY28" fmla="*/ 2404034 h 6858000"/>
              <a:gd name="connsiteX29" fmla="*/ 5338366 w 6115796"/>
              <a:gd name="connsiteY29" fmla="*/ 2465052 h 6858000"/>
              <a:gd name="connsiteX30" fmla="*/ 5371263 w 6115796"/>
              <a:gd name="connsiteY30" fmla="*/ 2586413 h 6858000"/>
              <a:gd name="connsiteX31" fmla="*/ 5407503 w 6115796"/>
              <a:gd name="connsiteY31" fmla="*/ 2786290 h 6858000"/>
              <a:gd name="connsiteX32" fmla="*/ 5407356 w 6115796"/>
              <a:gd name="connsiteY32" fmla="*/ 2787545 h 6858000"/>
              <a:gd name="connsiteX33" fmla="*/ 5457023 w 6115796"/>
              <a:gd name="connsiteY33" fmla="*/ 2858292 h 6858000"/>
              <a:gd name="connsiteX34" fmla="*/ 5491940 w 6115796"/>
              <a:gd name="connsiteY34" fmla="*/ 3015985 h 6858000"/>
              <a:gd name="connsiteX35" fmla="*/ 5503944 w 6115796"/>
              <a:gd name="connsiteY35" fmla="*/ 3123335 h 6858000"/>
              <a:gd name="connsiteX36" fmla="*/ 5525532 w 6115796"/>
              <a:gd name="connsiteY36" fmla="*/ 3258473 h 6858000"/>
              <a:gd name="connsiteX37" fmla="*/ 5589758 w 6115796"/>
              <a:gd name="connsiteY37" fmla="*/ 3453699 h 6858000"/>
              <a:gd name="connsiteX38" fmla="*/ 5596144 w 6115796"/>
              <a:gd name="connsiteY38" fmla="*/ 3534624 h 6858000"/>
              <a:gd name="connsiteX39" fmla="*/ 5597750 w 6115796"/>
              <a:gd name="connsiteY39" fmla="*/ 3534129 h 6858000"/>
              <a:gd name="connsiteX40" fmla="*/ 5618377 w 6115796"/>
              <a:gd name="connsiteY40" fmla="*/ 3588431 h 6858000"/>
              <a:gd name="connsiteX41" fmla="*/ 5655472 w 6115796"/>
              <a:gd name="connsiteY41" fmla="*/ 3678877 h 6858000"/>
              <a:gd name="connsiteX42" fmla="*/ 5683015 w 6115796"/>
              <a:gd name="connsiteY42" fmla="*/ 3762025 h 6858000"/>
              <a:gd name="connsiteX43" fmla="*/ 5696643 w 6115796"/>
              <a:gd name="connsiteY43" fmla="*/ 3773888 h 6858000"/>
              <a:gd name="connsiteX44" fmla="*/ 5768491 w 6115796"/>
              <a:gd name="connsiteY44" fmla="*/ 3914399 h 6858000"/>
              <a:gd name="connsiteX45" fmla="*/ 5793123 w 6115796"/>
              <a:gd name="connsiteY45" fmla="*/ 3969952 h 6858000"/>
              <a:gd name="connsiteX46" fmla="*/ 5808321 w 6115796"/>
              <a:gd name="connsiteY46" fmla="*/ 3988153 h 6858000"/>
              <a:gd name="connsiteX47" fmla="*/ 5825621 w 6115796"/>
              <a:gd name="connsiteY47" fmla="*/ 4015525 h 6858000"/>
              <a:gd name="connsiteX48" fmla="*/ 5860672 w 6115796"/>
              <a:gd name="connsiteY48" fmla="*/ 4061579 h 6858000"/>
              <a:gd name="connsiteX49" fmla="*/ 5894095 w 6115796"/>
              <a:gd name="connsiteY49" fmla="*/ 4128857 h 6858000"/>
              <a:gd name="connsiteX50" fmla="*/ 5903513 w 6115796"/>
              <a:gd name="connsiteY50" fmla="*/ 4187661 h 6858000"/>
              <a:gd name="connsiteX51" fmla="*/ 5949086 w 6115796"/>
              <a:gd name="connsiteY51" fmla="*/ 4366139 h 6858000"/>
              <a:gd name="connsiteX52" fmla="*/ 5949261 w 6115796"/>
              <a:gd name="connsiteY52" fmla="*/ 4449185 h 6858000"/>
              <a:gd name="connsiteX53" fmla="*/ 5961816 w 6115796"/>
              <a:gd name="connsiteY53" fmla="*/ 4494562 h 6858000"/>
              <a:gd name="connsiteX54" fmla="*/ 5998138 w 6115796"/>
              <a:gd name="connsiteY54" fmla="*/ 4697518 h 6858000"/>
              <a:gd name="connsiteX55" fmla="*/ 6007819 w 6115796"/>
              <a:gd name="connsiteY55" fmla="*/ 4858148 h 6858000"/>
              <a:gd name="connsiteX56" fmla="*/ 6007749 w 6115796"/>
              <a:gd name="connsiteY56" fmla="*/ 4964715 h 6858000"/>
              <a:gd name="connsiteX57" fmla="*/ 6005269 w 6115796"/>
              <a:gd name="connsiteY57" fmla="*/ 5150567 h 6858000"/>
              <a:gd name="connsiteX58" fmla="*/ 6001127 w 6115796"/>
              <a:gd name="connsiteY58" fmla="*/ 5164609 h 6858000"/>
              <a:gd name="connsiteX59" fmla="*/ 5998514 w 6115796"/>
              <a:gd name="connsiteY59" fmla="*/ 5189673 h 6858000"/>
              <a:gd name="connsiteX60" fmla="*/ 6018409 w 6115796"/>
              <a:gd name="connsiteY60" fmla="*/ 5227157 h 6858000"/>
              <a:gd name="connsiteX61" fmla="*/ 6036748 w 6115796"/>
              <a:gd name="connsiteY61" fmla="*/ 5322752 h 6858000"/>
              <a:gd name="connsiteX62" fmla="*/ 6037677 w 6115796"/>
              <a:gd name="connsiteY62" fmla="*/ 5354807 h 6858000"/>
              <a:gd name="connsiteX63" fmla="*/ 6053435 w 6115796"/>
              <a:gd name="connsiteY63" fmla="*/ 5387547 h 6858000"/>
              <a:gd name="connsiteX64" fmla="*/ 6068640 w 6115796"/>
              <a:gd name="connsiteY64" fmla="*/ 5474503 h 6858000"/>
              <a:gd name="connsiteX65" fmla="*/ 6080922 w 6115796"/>
              <a:gd name="connsiteY65" fmla="*/ 5561070 h 6858000"/>
              <a:gd name="connsiteX66" fmla="*/ 6096949 w 6115796"/>
              <a:gd name="connsiteY66" fmla="*/ 5648179 h 6858000"/>
              <a:gd name="connsiteX67" fmla="*/ 6115796 w 6115796"/>
              <a:gd name="connsiteY67" fmla="*/ 5862844 h 6858000"/>
              <a:gd name="connsiteX68" fmla="*/ 6045436 w 6115796"/>
              <a:gd name="connsiteY68" fmla="*/ 6124480 h 6858000"/>
              <a:gd name="connsiteX69" fmla="*/ 6030489 w 6115796"/>
              <a:gd name="connsiteY69" fmla="*/ 6317666 h 6858000"/>
              <a:gd name="connsiteX70" fmla="*/ 6007492 w 6115796"/>
              <a:gd name="connsiteY70" fmla="*/ 6440818 h 6858000"/>
              <a:gd name="connsiteX71" fmla="*/ 6009467 w 6115796"/>
              <a:gd name="connsiteY71" fmla="*/ 6487076 h 6858000"/>
              <a:gd name="connsiteX72" fmla="*/ 5995064 w 6115796"/>
              <a:gd name="connsiteY72" fmla="*/ 6540791 h 6858000"/>
              <a:gd name="connsiteX73" fmla="*/ 5986207 w 6115796"/>
              <a:gd name="connsiteY73" fmla="*/ 6695855 h 6858000"/>
              <a:gd name="connsiteX74" fmla="*/ 5979428 w 6115796"/>
              <a:gd name="connsiteY74" fmla="*/ 6754678 h 6858000"/>
              <a:gd name="connsiteX75" fmla="*/ 5984543 w 6115796"/>
              <a:gd name="connsiteY75" fmla="*/ 6811016 h 6858000"/>
              <a:gd name="connsiteX76" fmla="*/ 5979671 w 6115796"/>
              <a:gd name="connsiteY76" fmla="*/ 6858000 h 6858000"/>
              <a:gd name="connsiteX77" fmla="*/ 0 w 6115796"/>
              <a:gd name="connsiteY77" fmla="*/ 6858000 h 6858000"/>
              <a:gd name="connsiteX78" fmla="*/ 0 w 6115796"/>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76196 w 6105267"/>
              <a:gd name="connsiteY9" fmla="*/ 636822 h 6858000"/>
              <a:gd name="connsiteX10" fmla="*/ 5189051 w 6105267"/>
              <a:gd name="connsiteY10" fmla="*/ 782518 h 6858000"/>
              <a:gd name="connsiteX11" fmla="*/ 5218707 w 6105267"/>
              <a:gd name="connsiteY11" fmla="*/ 886387 h 6858000"/>
              <a:gd name="connsiteX12" fmla="*/ 5221281 w 6105267"/>
              <a:gd name="connsiteY12" fmla="*/ 920873 h 6858000"/>
              <a:gd name="connsiteX13" fmla="*/ 5201018 w 6105267"/>
              <a:gd name="connsiteY13" fmla="*/ 1095027 h 6858000"/>
              <a:gd name="connsiteX14" fmla="*/ 5189234 w 6105267"/>
              <a:gd name="connsiteY14" fmla="*/ 1217308 h 6858000"/>
              <a:gd name="connsiteX15" fmla="*/ 5202769 w 6105267"/>
              <a:gd name="connsiteY15" fmla="*/ 1269450 h 6858000"/>
              <a:gd name="connsiteX16" fmla="*/ 5225968 w 6105267"/>
              <a:gd name="connsiteY16" fmla="*/ 1357994 h 6858000"/>
              <a:gd name="connsiteX17" fmla="*/ 5226675 w 6105267"/>
              <a:gd name="connsiteY17" fmla="*/ 1385685 h 6858000"/>
              <a:gd name="connsiteX18" fmla="*/ 5237226 w 6105267"/>
              <a:gd name="connsiteY18" fmla="*/ 1441327 h 6858000"/>
              <a:gd name="connsiteX19" fmla="*/ 5255653 w 6105267"/>
              <a:gd name="connsiteY19" fmla="*/ 1524712 h 6858000"/>
              <a:gd name="connsiteX20" fmla="*/ 5263491 w 6105267"/>
              <a:gd name="connsiteY20" fmla="*/ 1642938 h 6858000"/>
              <a:gd name="connsiteX21" fmla="*/ 5256552 w 6105267"/>
              <a:gd name="connsiteY21" fmla="*/ 1672509 h 6858000"/>
              <a:gd name="connsiteX22" fmla="*/ 5264549 w 6105267"/>
              <a:gd name="connsiteY22" fmla="*/ 1837572 h 6858000"/>
              <a:gd name="connsiteX23" fmla="*/ 5255696 w 6105267"/>
              <a:gd name="connsiteY23" fmla="*/ 1953770 h 6858000"/>
              <a:gd name="connsiteX24" fmla="*/ 5252592 w 6105267"/>
              <a:gd name="connsiteY24" fmla="*/ 2092210 h 6858000"/>
              <a:gd name="connsiteX25" fmla="*/ 5257248 w 6105267"/>
              <a:gd name="connsiteY25" fmla="*/ 2203922 h 6858000"/>
              <a:gd name="connsiteX26" fmla="*/ 5262551 w 6105267"/>
              <a:gd name="connsiteY26" fmla="*/ 2288050 h 6858000"/>
              <a:gd name="connsiteX27" fmla="*/ 5293877 w 6105267"/>
              <a:gd name="connsiteY27" fmla="*/ 2368649 h 6858000"/>
              <a:gd name="connsiteX28" fmla="*/ 5311338 w 6105267"/>
              <a:gd name="connsiteY28" fmla="*/ 2404034 h 6858000"/>
              <a:gd name="connsiteX29" fmla="*/ 5338366 w 6105267"/>
              <a:gd name="connsiteY29" fmla="*/ 2465052 h 6858000"/>
              <a:gd name="connsiteX30" fmla="*/ 5371263 w 6105267"/>
              <a:gd name="connsiteY30" fmla="*/ 2586413 h 6858000"/>
              <a:gd name="connsiteX31" fmla="*/ 5407503 w 6105267"/>
              <a:gd name="connsiteY31" fmla="*/ 2786290 h 6858000"/>
              <a:gd name="connsiteX32" fmla="*/ 5407356 w 6105267"/>
              <a:gd name="connsiteY32" fmla="*/ 2787545 h 6858000"/>
              <a:gd name="connsiteX33" fmla="*/ 5457023 w 6105267"/>
              <a:gd name="connsiteY33" fmla="*/ 2858292 h 6858000"/>
              <a:gd name="connsiteX34" fmla="*/ 5491940 w 6105267"/>
              <a:gd name="connsiteY34" fmla="*/ 3015985 h 6858000"/>
              <a:gd name="connsiteX35" fmla="*/ 5503944 w 6105267"/>
              <a:gd name="connsiteY35" fmla="*/ 3123335 h 6858000"/>
              <a:gd name="connsiteX36" fmla="*/ 5525532 w 6105267"/>
              <a:gd name="connsiteY36" fmla="*/ 3258473 h 6858000"/>
              <a:gd name="connsiteX37" fmla="*/ 5589758 w 6105267"/>
              <a:gd name="connsiteY37" fmla="*/ 3453699 h 6858000"/>
              <a:gd name="connsiteX38" fmla="*/ 5596144 w 6105267"/>
              <a:gd name="connsiteY38" fmla="*/ 3534624 h 6858000"/>
              <a:gd name="connsiteX39" fmla="*/ 5597750 w 6105267"/>
              <a:gd name="connsiteY39" fmla="*/ 3534129 h 6858000"/>
              <a:gd name="connsiteX40" fmla="*/ 5618377 w 6105267"/>
              <a:gd name="connsiteY40" fmla="*/ 3588431 h 6858000"/>
              <a:gd name="connsiteX41" fmla="*/ 5655472 w 6105267"/>
              <a:gd name="connsiteY41" fmla="*/ 3678877 h 6858000"/>
              <a:gd name="connsiteX42" fmla="*/ 5683015 w 6105267"/>
              <a:gd name="connsiteY42" fmla="*/ 3762025 h 6858000"/>
              <a:gd name="connsiteX43" fmla="*/ 5696643 w 6105267"/>
              <a:gd name="connsiteY43" fmla="*/ 3773888 h 6858000"/>
              <a:gd name="connsiteX44" fmla="*/ 5768491 w 6105267"/>
              <a:gd name="connsiteY44" fmla="*/ 3914399 h 6858000"/>
              <a:gd name="connsiteX45" fmla="*/ 5793123 w 6105267"/>
              <a:gd name="connsiteY45" fmla="*/ 3969952 h 6858000"/>
              <a:gd name="connsiteX46" fmla="*/ 5808321 w 6105267"/>
              <a:gd name="connsiteY46" fmla="*/ 3988153 h 6858000"/>
              <a:gd name="connsiteX47" fmla="*/ 5825621 w 6105267"/>
              <a:gd name="connsiteY47" fmla="*/ 4015525 h 6858000"/>
              <a:gd name="connsiteX48" fmla="*/ 5860672 w 6105267"/>
              <a:gd name="connsiteY48" fmla="*/ 4061579 h 6858000"/>
              <a:gd name="connsiteX49" fmla="*/ 5894095 w 6105267"/>
              <a:gd name="connsiteY49" fmla="*/ 4128857 h 6858000"/>
              <a:gd name="connsiteX50" fmla="*/ 5903513 w 6105267"/>
              <a:gd name="connsiteY50" fmla="*/ 4187661 h 6858000"/>
              <a:gd name="connsiteX51" fmla="*/ 5949086 w 6105267"/>
              <a:gd name="connsiteY51" fmla="*/ 4366139 h 6858000"/>
              <a:gd name="connsiteX52" fmla="*/ 5949261 w 6105267"/>
              <a:gd name="connsiteY52" fmla="*/ 4449185 h 6858000"/>
              <a:gd name="connsiteX53" fmla="*/ 5961816 w 6105267"/>
              <a:gd name="connsiteY53" fmla="*/ 4494562 h 6858000"/>
              <a:gd name="connsiteX54" fmla="*/ 5998138 w 6105267"/>
              <a:gd name="connsiteY54" fmla="*/ 4697518 h 6858000"/>
              <a:gd name="connsiteX55" fmla="*/ 6007819 w 6105267"/>
              <a:gd name="connsiteY55" fmla="*/ 4858148 h 6858000"/>
              <a:gd name="connsiteX56" fmla="*/ 6007749 w 6105267"/>
              <a:gd name="connsiteY56" fmla="*/ 4964715 h 6858000"/>
              <a:gd name="connsiteX57" fmla="*/ 6005269 w 6105267"/>
              <a:gd name="connsiteY57" fmla="*/ 5150567 h 6858000"/>
              <a:gd name="connsiteX58" fmla="*/ 6001127 w 6105267"/>
              <a:gd name="connsiteY58" fmla="*/ 5164609 h 6858000"/>
              <a:gd name="connsiteX59" fmla="*/ 5998514 w 6105267"/>
              <a:gd name="connsiteY59" fmla="*/ 5189673 h 6858000"/>
              <a:gd name="connsiteX60" fmla="*/ 6018409 w 6105267"/>
              <a:gd name="connsiteY60" fmla="*/ 5227157 h 6858000"/>
              <a:gd name="connsiteX61" fmla="*/ 6036748 w 6105267"/>
              <a:gd name="connsiteY61" fmla="*/ 5322752 h 6858000"/>
              <a:gd name="connsiteX62" fmla="*/ 6037677 w 6105267"/>
              <a:gd name="connsiteY62" fmla="*/ 5354807 h 6858000"/>
              <a:gd name="connsiteX63" fmla="*/ 6053435 w 6105267"/>
              <a:gd name="connsiteY63" fmla="*/ 5387547 h 6858000"/>
              <a:gd name="connsiteX64" fmla="*/ 6068640 w 6105267"/>
              <a:gd name="connsiteY64" fmla="*/ 5474503 h 6858000"/>
              <a:gd name="connsiteX65" fmla="*/ 6080922 w 6105267"/>
              <a:gd name="connsiteY65" fmla="*/ 5561070 h 6858000"/>
              <a:gd name="connsiteX66" fmla="*/ 6096949 w 6105267"/>
              <a:gd name="connsiteY66" fmla="*/ 5648179 h 6858000"/>
              <a:gd name="connsiteX67" fmla="*/ 6096746 w 6105267"/>
              <a:gd name="connsiteY67" fmla="*/ 5862844 h 6858000"/>
              <a:gd name="connsiteX68" fmla="*/ 6045436 w 6105267"/>
              <a:gd name="connsiteY68" fmla="*/ 6124480 h 6858000"/>
              <a:gd name="connsiteX69" fmla="*/ 6030489 w 6105267"/>
              <a:gd name="connsiteY69" fmla="*/ 6317666 h 6858000"/>
              <a:gd name="connsiteX70" fmla="*/ 6007492 w 6105267"/>
              <a:gd name="connsiteY70" fmla="*/ 6440818 h 6858000"/>
              <a:gd name="connsiteX71" fmla="*/ 6009467 w 6105267"/>
              <a:gd name="connsiteY71" fmla="*/ 6487076 h 6858000"/>
              <a:gd name="connsiteX72" fmla="*/ 5995064 w 6105267"/>
              <a:gd name="connsiteY72" fmla="*/ 6540791 h 6858000"/>
              <a:gd name="connsiteX73" fmla="*/ 5986207 w 6105267"/>
              <a:gd name="connsiteY73" fmla="*/ 6695855 h 6858000"/>
              <a:gd name="connsiteX74" fmla="*/ 5979428 w 6105267"/>
              <a:gd name="connsiteY74" fmla="*/ 6754678 h 6858000"/>
              <a:gd name="connsiteX75" fmla="*/ 5984543 w 6105267"/>
              <a:gd name="connsiteY75" fmla="*/ 6811016 h 6858000"/>
              <a:gd name="connsiteX76" fmla="*/ 5979671 w 6105267"/>
              <a:gd name="connsiteY76" fmla="*/ 6858000 h 6858000"/>
              <a:gd name="connsiteX77" fmla="*/ 0 w 6105267"/>
              <a:gd name="connsiteY77" fmla="*/ 6858000 h 6858000"/>
              <a:gd name="connsiteX78" fmla="*/ 0 w 6105267"/>
              <a:gd name="connsiteY78"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491940 w 6105267"/>
              <a:gd name="connsiteY33" fmla="*/ 3015985 h 6858000"/>
              <a:gd name="connsiteX34" fmla="*/ 5503944 w 6105267"/>
              <a:gd name="connsiteY34" fmla="*/ 3123335 h 6858000"/>
              <a:gd name="connsiteX35" fmla="*/ 5525532 w 6105267"/>
              <a:gd name="connsiteY35" fmla="*/ 3258473 h 6858000"/>
              <a:gd name="connsiteX36" fmla="*/ 5589758 w 6105267"/>
              <a:gd name="connsiteY36" fmla="*/ 3453699 h 6858000"/>
              <a:gd name="connsiteX37" fmla="*/ 5596144 w 6105267"/>
              <a:gd name="connsiteY37" fmla="*/ 3534624 h 6858000"/>
              <a:gd name="connsiteX38" fmla="*/ 5597750 w 6105267"/>
              <a:gd name="connsiteY38" fmla="*/ 3534129 h 6858000"/>
              <a:gd name="connsiteX39" fmla="*/ 5618377 w 6105267"/>
              <a:gd name="connsiteY39" fmla="*/ 3588431 h 6858000"/>
              <a:gd name="connsiteX40" fmla="*/ 5655472 w 6105267"/>
              <a:gd name="connsiteY40" fmla="*/ 3678877 h 6858000"/>
              <a:gd name="connsiteX41" fmla="*/ 5683015 w 6105267"/>
              <a:gd name="connsiteY41" fmla="*/ 3762025 h 6858000"/>
              <a:gd name="connsiteX42" fmla="*/ 5696643 w 6105267"/>
              <a:gd name="connsiteY42" fmla="*/ 3773888 h 6858000"/>
              <a:gd name="connsiteX43" fmla="*/ 5768491 w 6105267"/>
              <a:gd name="connsiteY43" fmla="*/ 3914399 h 6858000"/>
              <a:gd name="connsiteX44" fmla="*/ 5793123 w 6105267"/>
              <a:gd name="connsiteY44" fmla="*/ 3969952 h 6858000"/>
              <a:gd name="connsiteX45" fmla="*/ 5808321 w 6105267"/>
              <a:gd name="connsiteY45" fmla="*/ 3988153 h 6858000"/>
              <a:gd name="connsiteX46" fmla="*/ 5825621 w 6105267"/>
              <a:gd name="connsiteY46" fmla="*/ 4015525 h 6858000"/>
              <a:gd name="connsiteX47" fmla="*/ 5860672 w 6105267"/>
              <a:gd name="connsiteY47" fmla="*/ 4061579 h 6858000"/>
              <a:gd name="connsiteX48" fmla="*/ 5894095 w 6105267"/>
              <a:gd name="connsiteY48" fmla="*/ 4128857 h 6858000"/>
              <a:gd name="connsiteX49" fmla="*/ 5903513 w 6105267"/>
              <a:gd name="connsiteY49" fmla="*/ 4187661 h 6858000"/>
              <a:gd name="connsiteX50" fmla="*/ 5949086 w 6105267"/>
              <a:gd name="connsiteY50" fmla="*/ 4366139 h 6858000"/>
              <a:gd name="connsiteX51" fmla="*/ 5949261 w 6105267"/>
              <a:gd name="connsiteY51" fmla="*/ 4449185 h 6858000"/>
              <a:gd name="connsiteX52" fmla="*/ 5961816 w 6105267"/>
              <a:gd name="connsiteY52" fmla="*/ 4494562 h 6858000"/>
              <a:gd name="connsiteX53" fmla="*/ 5998138 w 6105267"/>
              <a:gd name="connsiteY53" fmla="*/ 4697518 h 6858000"/>
              <a:gd name="connsiteX54" fmla="*/ 6007819 w 6105267"/>
              <a:gd name="connsiteY54" fmla="*/ 4858148 h 6858000"/>
              <a:gd name="connsiteX55" fmla="*/ 6007749 w 6105267"/>
              <a:gd name="connsiteY55" fmla="*/ 4964715 h 6858000"/>
              <a:gd name="connsiteX56" fmla="*/ 6005269 w 6105267"/>
              <a:gd name="connsiteY56" fmla="*/ 5150567 h 6858000"/>
              <a:gd name="connsiteX57" fmla="*/ 6001127 w 6105267"/>
              <a:gd name="connsiteY57" fmla="*/ 5164609 h 6858000"/>
              <a:gd name="connsiteX58" fmla="*/ 5998514 w 6105267"/>
              <a:gd name="connsiteY58" fmla="*/ 5189673 h 6858000"/>
              <a:gd name="connsiteX59" fmla="*/ 6018409 w 6105267"/>
              <a:gd name="connsiteY59" fmla="*/ 5227157 h 6858000"/>
              <a:gd name="connsiteX60" fmla="*/ 6036748 w 6105267"/>
              <a:gd name="connsiteY60" fmla="*/ 5322752 h 6858000"/>
              <a:gd name="connsiteX61" fmla="*/ 6037677 w 6105267"/>
              <a:gd name="connsiteY61" fmla="*/ 5354807 h 6858000"/>
              <a:gd name="connsiteX62" fmla="*/ 6053435 w 6105267"/>
              <a:gd name="connsiteY62" fmla="*/ 5387547 h 6858000"/>
              <a:gd name="connsiteX63" fmla="*/ 6068640 w 6105267"/>
              <a:gd name="connsiteY63" fmla="*/ 5474503 h 6858000"/>
              <a:gd name="connsiteX64" fmla="*/ 6080922 w 6105267"/>
              <a:gd name="connsiteY64" fmla="*/ 5561070 h 6858000"/>
              <a:gd name="connsiteX65" fmla="*/ 6096949 w 6105267"/>
              <a:gd name="connsiteY65" fmla="*/ 5648179 h 6858000"/>
              <a:gd name="connsiteX66" fmla="*/ 6096746 w 6105267"/>
              <a:gd name="connsiteY66" fmla="*/ 5862844 h 6858000"/>
              <a:gd name="connsiteX67" fmla="*/ 6045436 w 6105267"/>
              <a:gd name="connsiteY67" fmla="*/ 6124480 h 6858000"/>
              <a:gd name="connsiteX68" fmla="*/ 6030489 w 6105267"/>
              <a:gd name="connsiteY68" fmla="*/ 6317666 h 6858000"/>
              <a:gd name="connsiteX69" fmla="*/ 6007492 w 6105267"/>
              <a:gd name="connsiteY69" fmla="*/ 6440818 h 6858000"/>
              <a:gd name="connsiteX70" fmla="*/ 6009467 w 6105267"/>
              <a:gd name="connsiteY70" fmla="*/ 6487076 h 6858000"/>
              <a:gd name="connsiteX71" fmla="*/ 5995064 w 6105267"/>
              <a:gd name="connsiteY71" fmla="*/ 6540791 h 6858000"/>
              <a:gd name="connsiteX72" fmla="*/ 5986207 w 6105267"/>
              <a:gd name="connsiteY72" fmla="*/ 6695855 h 6858000"/>
              <a:gd name="connsiteX73" fmla="*/ 5979428 w 6105267"/>
              <a:gd name="connsiteY73" fmla="*/ 6754678 h 6858000"/>
              <a:gd name="connsiteX74" fmla="*/ 5984543 w 6105267"/>
              <a:gd name="connsiteY74" fmla="*/ 6811016 h 6858000"/>
              <a:gd name="connsiteX75" fmla="*/ 5979671 w 6105267"/>
              <a:gd name="connsiteY75" fmla="*/ 6858000 h 6858000"/>
              <a:gd name="connsiteX76" fmla="*/ 0 w 6105267"/>
              <a:gd name="connsiteY76" fmla="*/ 6858000 h 6858000"/>
              <a:gd name="connsiteX77" fmla="*/ 0 w 6105267"/>
              <a:gd name="connsiteY77"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25621 w 6105267"/>
              <a:gd name="connsiteY45" fmla="*/ 4015525 h 6858000"/>
              <a:gd name="connsiteX46" fmla="*/ 5860672 w 6105267"/>
              <a:gd name="connsiteY46" fmla="*/ 4061579 h 6858000"/>
              <a:gd name="connsiteX47" fmla="*/ 5894095 w 6105267"/>
              <a:gd name="connsiteY47" fmla="*/ 4128857 h 6858000"/>
              <a:gd name="connsiteX48" fmla="*/ 5903513 w 6105267"/>
              <a:gd name="connsiteY48" fmla="*/ 4187661 h 6858000"/>
              <a:gd name="connsiteX49" fmla="*/ 5949086 w 6105267"/>
              <a:gd name="connsiteY49" fmla="*/ 4366139 h 6858000"/>
              <a:gd name="connsiteX50" fmla="*/ 5949261 w 6105267"/>
              <a:gd name="connsiteY50" fmla="*/ 4449185 h 6858000"/>
              <a:gd name="connsiteX51" fmla="*/ 5961816 w 6105267"/>
              <a:gd name="connsiteY51" fmla="*/ 4494562 h 6858000"/>
              <a:gd name="connsiteX52" fmla="*/ 5998138 w 6105267"/>
              <a:gd name="connsiteY52" fmla="*/ 4697518 h 6858000"/>
              <a:gd name="connsiteX53" fmla="*/ 6007819 w 6105267"/>
              <a:gd name="connsiteY53" fmla="*/ 4858148 h 6858000"/>
              <a:gd name="connsiteX54" fmla="*/ 6007749 w 6105267"/>
              <a:gd name="connsiteY54" fmla="*/ 4964715 h 6858000"/>
              <a:gd name="connsiteX55" fmla="*/ 6005269 w 6105267"/>
              <a:gd name="connsiteY55" fmla="*/ 5150567 h 6858000"/>
              <a:gd name="connsiteX56" fmla="*/ 6001127 w 6105267"/>
              <a:gd name="connsiteY56" fmla="*/ 5164609 h 6858000"/>
              <a:gd name="connsiteX57" fmla="*/ 5998514 w 6105267"/>
              <a:gd name="connsiteY57" fmla="*/ 5189673 h 6858000"/>
              <a:gd name="connsiteX58" fmla="*/ 6018409 w 6105267"/>
              <a:gd name="connsiteY58" fmla="*/ 5227157 h 6858000"/>
              <a:gd name="connsiteX59" fmla="*/ 6036748 w 6105267"/>
              <a:gd name="connsiteY59" fmla="*/ 5322752 h 6858000"/>
              <a:gd name="connsiteX60" fmla="*/ 6037677 w 6105267"/>
              <a:gd name="connsiteY60" fmla="*/ 5354807 h 6858000"/>
              <a:gd name="connsiteX61" fmla="*/ 6053435 w 6105267"/>
              <a:gd name="connsiteY61" fmla="*/ 5387547 h 6858000"/>
              <a:gd name="connsiteX62" fmla="*/ 6068640 w 6105267"/>
              <a:gd name="connsiteY62" fmla="*/ 5474503 h 6858000"/>
              <a:gd name="connsiteX63" fmla="*/ 6080922 w 6105267"/>
              <a:gd name="connsiteY63" fmla="*/ 5561070 h 6858000"/>
              <a:gd name="connsiteX64" fmla="*/ 6096949 w 6105267"/>
              <a:gd name="connsiteY64" fmla="*/ 5648179 h 6858000"/>
              <a:gd name="connsiteX65" fmla="*/ 6096746 w 6105267"/>
              <a:gd name="connsiteY65" fmla="*/ 5862844 h 6858000"/>
              <a:gd name="connsiteX66" fmla="*/ 6045436 w 6105267"/>
              <a:gd name="connsiteY66" fmla="*/ 6124480 h 6858000"/>
              <a:gd name="connsiteX67" fmla="*/ 6030489 w 6105267"/>
              <a:gd name="connsiteY67" fmla="*/ 6317666 h 6858000"/>
              <a:gd name="connsiteX68" fmla="*/ 6007492 w 6105267"/>
              <a:gd name="connsiteY68" fmla="*/ 6440818 h 6858000"/>
              <a:gd name="connsiteX69" fmla="*/ 6009467 w 6105267"/>
              <a:gd name="connsiteY69" fmla="*/ 6487076 h 6858000"/>
              <a:gd name="connsiteX70" fmla="*/ 5995064 w 6105267"/>
              <a:gd name="connsiteY70" fmla="*/ 6540791 h 6858000"/>
              <a:gd name="connsiteX71" fmla="*/ 5986207 w 6105267"/>
              <a:gd name="connsiteY71" fmla="*/ 6695855 h 6858000"/>
              <a:gd name="connsiteX72" fmla="*/ 5979428 w 6105267"/>
              <a:gd name="connsiteY72" fmla="*/ 6754678 h 6858000"/>
              <a:gd name="connsiteX73" fmla="*/ 5984543 w 6105267"/>
              <a:gd name="connsiteY73" fmla="*/ 6811016 h 6858000"/>
              <a:gd name="connsiteX74" fmla="*/ 5979671 w 6105267"/>
              <a:gd name="connsiteY74" fmla="*/ 6858000 h 6858000"/>
              <a:gd name="connsiteX75" fmla="*/ 0 w 6105267"/>
              <a:gd name="connsiteY75" fmla="*/ 6858000 h 6858000"/>
              <a:gd name="connsiteX76" fmla="*/ 0 w 6105267"/>
              <a:gd name="connsiteY76"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18409 w 6105267"/>
              <a:gd name="connsiteY57" fmla="*/ 5227157 h 6858000"/>
              <a:gd name="connsiteX58" fmla="*/ 6036748 w 6105267"/>
              <a:gd name="connsiteY58" fmla="*/ 5322752 h 6858000"/>
              <a:gd name="connsiteX59" fmla="*/ 6037677 w 6105267"/>
              <a:gd name="connsiteY59" fmla="*/ 5354807 h 6858000"/>
              <a:gd name="connsiteX60" fmla="*/ 6053435 w 6105267"/>
              <a:gd name="connsiteY60" fmla="*/ 5387547 h 6858000"/>
              <a:gd name="connsiteX61" fmla="*/ 6068640 w 6105267"/>
              <a:gd name="connsiteY61" fmla="*/ 5474503 h 6858000"/>
              <a:gd name="connsiteX62" fmla="*/ 6080922 w 6105267"/>
              <a:gd name="connsiteY62" fmla="*/ 5561070 h 6858000"/>
              <a:gd name="connsiteX63" fmla="*/ 6096949 w 6105267"/>
              <a:gd name="connsiteY63" fmla="*/ 5648179 h 6858000"/>
              <a:gd name="connsiteX64" fmla="*/ 6096746 w 6105267"/>
              <a:gd name="connsiteY64" fmla="*/ 5862844 h 6858000"/>
              <a:gd name="connsiteX65" fmla="*/ 6045436 w 6105267"/>
              <a:gd name="connsiteY65" fmla="*/ 6124480 h 6858000"/>
              <a:gd name="connsiteX66" fmla="*/ 6030489 w 6105267"/>
              <a:gd name="connsiteY66" fmla="*/ 6317666 h 6858000"/>
              <a:gd name="connsiteX67" fmla="*/ 6007492 w 6105267"/>
              <a:gd name="connsiteY67" fmla="*/ 6440818 h 6858000"/>
              <a:gd name="connsiteX68" fmla="*/ 6009467 w 6105267"/>
              <a:gd name="connsiteY68" fmla="*/ 6487076 h 6858000"/>
              <a:gd name="connsiteX69" fmla="*/ 5995064 w 6105267"/>
              <a:gd name="connsiteY69" fmla="*/ 6540791 h 6858000"/>
              <a:gd name="connsiteX70" fmla="*/ 5986207 w 6105267"/>
              <a:gd name="connsiteY70" fmla="*/ 6695855 h 6858000"/>
              <a:gd name="connsiteX71" fmla="*/ 5979428 w 6105267"/>
              <a:gd name="connsiteY71" fmla="*/ 6754678 h 6858000"/>
              <a:gd name="connsiteX72" fmla="*/ 5984543 w 6105267"/>
              <a:gd name="connsiteY72" fmla="*/ 6811016 h 6858000"/>
              <a:gd name="connsiteX73" fmla="*/ 5979671 w 6105267"/>
              <a:gd name="connsiteY73" fmla="*/ 6858000 h 6858000"/>
              <a:gd name="connsiteX74" fmla="*/ 0 w 6105267"/>
              <a:gd name="connsiteY74" fmla="*/ 6858000 h 6858000"/>
              <a:gd name="connsiteX75" fmla="*/ 0 w 6105267"/>
              <a:gd name="connsiteY75"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217308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2769 w 6105267"/>
              <a:gd name="connsiteY14" fmla="*/ 1269450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189234 w 6105267"/>
              <a:gd name="connsiteY13" fmla="*/ 1186352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696643 w 6105267"/>
              <a:gd name="connsiteY41" fmla="*/ 3773888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06168 w 6105267"/>
              <a:gd name="connsiteY41" fmla="*/ 3797701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57023 w 6105267"/>
              <a:gd name="connsiteY32" fmla="*/ 2858292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18377 w 6105267"/>
              <a:gd name="connsiteY38" fmla="*/ 3588431 h 6858000"/>
              <a:gd name="connsiteX39" fmla="*/ 5655472 w 6105267"/>
              <a:gd name="connsiteY39" fmla="*/ 3678877 h 6858000"/>
              <a:gd name="connsiteX40" fmla="*/ 5683015 w 6105267"/>
              <a:gd name="connsiteY40" fmla="*/ 3762025 h 6858000"/>
              <a:gd name="connsiteX41" fmla="*/ 5722836 w 6105267"/>
              <a:gd name="connsiteY41" fmla="*/ 3814370 h 6858000"/>
              <a:gd name="connsiteX42" fmla="*/ 5768491 w 6105267"/>
              <a:gd name="connsiteY42" fmla="*/ 3914399 h 6858000"/>
              <a:gd name="connsiteX43" fmla="*/ 5793123 w 6105267"/>
              <a:gd name="connsiteY43" fmla="*/ 3969952 h 6858000"/>
              <a:gd name="connsiteX44" fmla="*/ 5808321 w 6105267"/>
              <a:gd name="connsiteY44" fmla="*/ 3988153 h 6858000"/>
              <a:gd name="connsiteX45" fmla="*/ 5860672 w 6105267"/>
              <a:gd name="connsiteY45" fmla="*/ 4061579 h 6858000"/>
              <a:gd name="connsiteX46" fmla="*/ 5894095 w 6105267"/>
              <a:gd name="connsiteY46" fmla="*/ 4128857 h 6858000"/>
              <a:gd name="connsiteX47" fmla="*/ 5903513 w 6105267"/>
              <a:gd name="connsiteY47" fmla="*/ 4187661 h 6858000"/>
              <a:gd name="connsiteX48" fmla="*/ 5949086 w 6105267"/>
              <a:gd name="connsiteY48" fmla="*/ 4366139 h 6858000"/>
              <a:gd name="connsiteX49" fmla="*/ 5949261 w 6105267"/>
              <a:gd name="connsiteY49" fmla="*/ 4449185 h 6858000"/>
              <a:gd name="connsiteX50" fmla="*/ 5961816 w 6105267"/>
              <a:gd name="connsiteY50" fmla="*/ 4494562 h 6858000"/>
              <a:gd name="connsiteX51" fmla="*/ 5998138 w 6105267"/>
              <a:gd name="connsiteY51" fmla="*/ 4697518 h 6858000"/>
              <a:gd name="connsiteX52" fmla="*/ 6007819 w 6105267"/>
              <a:gd name="connsiteY52" fmla="*/ 4858148 h 6858000"/>
              <a:gd name="connsiteX53" fmla="*/ 6007749 w 6105267"/>
              <a:gd name="connsiteY53" fmla="*/ 4964715 h 6858000"/>
              <a:gd name="connsiteX54" fmla="*/ 6005269 w 6105267"/>
              <a:gd name="connsiteY54" fmla="*/ 5150567 h 6858000"/>
              <a:gd name="connsiteX55" fmla="*/ 6001127 w 6105267"/>
              <a:gd name="connsiteY55" fmla="*/ 5164609 h 6858000"/>
              <a:gd name="connsiteX56" fmla="*/ 5998514 w 6105267"/>
              <a:gd name="connsiteY56" fmla="*/ 5189673 h 6858000"/>
              <a:gd name="connsiteX57" fmla="*/ 6036748 w 6105267"/>
              <a:gd name="connsiteY57" fmla="*/ 5322752 h 6858000"/>
              <a:gd name="connsiteX58" fmla="*/ 6037677 w 6105267"/>
              <a:gd name="connsiteY58" fmla="*/ 5354807 h 6858000"/>
              <a:gd name="connsiteX59" fmla="*/ 6053435 w 6105267"/>
              <a:gd name="connsiteY59" fmla="*/ 5387547 h 6858000"/>
              <a:gd name="connsiteX60" fmla="*/ 6068640 w 6105267"/>
              <a:gd name="connsiteY60" fmla="*/ 5474503 h 6858000"/>
              <a:gd name="connsiteX61" fmla="*/ 6080922 w 6105267"/>
              <a:gd name="connsiteY61" fmla="*/ 5561070 h 6858000"/>
              <a:gd name="connsiteX62" fmla="*/ 6096949 w 6105267"/>
              <a:gd name="connsiteY62" fmla="*/ 5648179 h 6858000"/>
              <a:gd name="connsiteX63" fmla="*/ 6096746 w 6105267"/>
              <a:gd name="connsiteY63" fmla="*/ 5862844 h 6858000"/>
              <a:gd name="connsiteX64" fmla="*/ 6045436 w 6105267"/>
              <a:gd name="connsiteY64" fmla="*/ 6124480 h 6858000"/>
              <a:gd name="connsiteX65" fmla="*/ 6030489 w 6105267"/>
              <a:gd name="connsiteY65" fmla="*/ 6317666 h 6858000"/>
              <a:gd name="connsiteX66" fmla="*/ 6007492 w 6105267"/>
              <a:gd name="connsiteY66" fmla="*/ 6440818 h 6858000"/>
              <a:gd name="connsiteX67" fmla="*/ 6009467 w 6105267"/>
              <a:gd name="connsiteY67" fmla="*/ 6487076 h 6858000"/>
              <a:gd name="connsiteX68" fmla="*/ 5995064 w 6105267"/>
              <a:gd name="connsiteY68" fmla="*/ 6540791 h 6858000"/>
              <a:gd name="connsiteX69" fmla="*/ 5986207 w 6105267"/>
              <a:gd name="connsiteY69" fmla="*/ 6695855 h 6858000"/>
              <a:gd name="connsiteX70" fmla="*/ 5979428 w 6105267"/>
              <a:gd name="connsiteY70" fmla="*/ 6754678 h 6858000"/>
              <a:gd name="connsiteX71" fmla="*/ 5984543 w 6105267"/>
              <a:gd name="connsiteY71" fmla="*/ 6811016 h 6858000"/>
              <a:gd name="connsiteX72" fmla="*/ 5979671 w 6105267"/>
              <a:gd name="connsiteY72" fmla="*/ 6858000 h 6858000"/>
              <a:gd name="connsiteX73" fmla="*/ 0 w 6105267"/>
              <a:gd name="connsiteY73" fmla="*/ 6858000 h 6858000"/>
              <a:gd name="connsiteX74" fmla="*/ 0 w 6105267"/>
              <a:gd name="connsiteY74"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55472 w 6105267"/>
              <a:gd name="connsiteY38" fmla="*/ 3678877 h 6858000"/>
              <a:gd name="connsiteX39" fmla="*/ 5683015 w 6105267"/>
              <a:gd name="connsiteY39" fmla="*/ 3762025 h 6858000"/>
              <a:gd name="connsiteX40" fmla="*/ 5722836 w 6105267"/>
              <a:gd name="connsiteY40" fmla="*/ 3814370 h 6858000"/>
              <a:gd name="connsiteX41" fmla="*/ 5768491 w 6105267"/>
              <a:gd name="connsiteY41" fmla="*/ 3914399 h 6858000"/>
              <a:gd name="connsiteX42" fmla="*/ 5793123 w 6105267"/>
              <a:gd name="connsiteY42" fmla="*/ 3969952 h 6858000"/>
              <a:gd name="connsiteX43" fmla="*/ 5808321 w 6105267"/>
              <a:gd name="connsiteY43" fmla="*/ 3988153 h 6858000"/>
              <a:gd name="connsiteX44" fmla="*/ 5860672 w 6105267"/>
              <a:gd name="connsiteY44" fmla="*/ 4061579 h 6858000"/>
              <a:gd name="connsiteX45" fmla="*/ 5894095 w 6105267"/>
              <a:gd name="connsiteY45" fmla="*/ 4128857 h 6858000"/>
              <a:gd name="connsiteX46" fmla="*/ 5903513 w 6105267"/>
              <a:gd name="connsiteY46" fmla="*/ 4187661 h 6858000"/>
              <a:gd name="connsiteX47" fmla="*/ 5949086 w 6105267"/>
              <a:gd name="connsiteY47" fmla="*/ 4366139 h 6858000"/>
              <a:gd name="connsiteX48" fmla="*/ 5949261 w 6105267"/>
              <a:gd name="connsiteY48" fmla="*/ 4449185 h 6858000"/>
              <a:gd name="connsiteX49" fmla="*/ 5961816 w 6105267"/>
              <a:gd name="connsiteY49" fmla="*/ 4494562 h 6858000"/>
              <a:gd name="connsiteX50" fmla="*/ 5998138 w 6105267"/>
              <a:gd name="connsiteY50" fmla="*/ 4697518 h 6858000"/>
              <a:gd name="connsiteX51" fmla="*/ 6007819 w 6105267"/>
              <a:gd name="connsiteY51" fmla="*/ 4858148 h 6858000"/>
              <a:gd name="connsiteX52" fmla="*/ 6007749 w 6105267"/>
              <a:gd name="connsiteY52" fmla="*/ 4964715 h 6858000"/>
              <a:gd name="connsiteX53" fmla="*/ 6005269 w 6105267"/>
              <a:gd name="connsiteY53" fmla="*/ 5150567 h 6858000"/>
              <a:gd name="connsiteX54" fmla="*/ 6001127 w 6105267"/>
              <a:gd name="connsiteY54" fmla="*/ 5164609 h 6858000"/>
              <a:gd name="connsiteX55" fmla="*/ 5998514 w 6105267"/>
              <a:gd name="connsiteY55" fmla="*/ 5189673 h 6858000"/>
              <a:gd name="connsiteX56" fmla="*/ 6036748 w 6105267"/>
              <a:gd name="connsiteY56" fmla="*/ 5322752 h 6858000"/>
              <a:gd name="connsiteX57" fmla="*/ 6037677 w 6105267"/>
              <a:gd name="connsiteY57" fmla="*/ 5354807 h 6858000"/>
              <a:gd name="connsiteX58" fmla="*/ 6053435 w 6105267"/>
              <a:gd name="connsiteY58" fmla="*/ 5387547 h 6858000"/>
              <a:gd name="connsiteX59" fmla="*/ 6068640 w 6105267"/>
              <a:gd name="connsiteY59" fmla="*/ 5474503 h 6858000"/>
              <a:gd name="connsiteX60" fmla="*/ 6080922 w 6105267"/>
              <a:gd name="connsiteY60" fmla="*/ 5561070 h 6858000"/>
              <a:gd name="connsiteX61" fmla="*/ 6096949 w 6105267"/>
              <a:gd name="connsiteY61" fmla="*/ 5648179 h 6858000"/>
              <a:gd name="connsiteX62" fmla="*/ 6096746 w 6105267"/>
              <a:gd name="connsiteY62" fmla="*/ 5862844 h 6858000"/>
              <a:gd name="connsiteX63" fmla="*/ 6045436 w 6105267"/>
              <a:gd name="connsiteY63" fmla="*/ 6124480 h 6858000"/>
              <a:gd name="connsiteX64" fmla="*/ 6030489 w 6105267"/>
              <a:gd name="connsiteY64" fmla="*/ 6317666 h 6858000"/>
              <a:gd name="connsiteX65" fmla="*/ 6007492 w 6105267"/>
              <a:gd name="connsiteY65" fmla="*/ 6440818 h 6858000"/>
              <a:gd name="connsiteX66" fmla="*/ 6009467 w 6105267"/>
              <a:gd name="connsiteY66" fmla="*/ 6487076 h 6858000"/>
              <a:gd name="connsiteX67" fmla="*/ 5995064 w 6105267"/>
              <a:gd name="connsiteY67" fmla="*/ 6540791 h 6858000"/>
              <a:gd name="connsiteX68" fmla="*/ 5986207 w 6105267"/>
              <a:gd name="connsiteY68" fmla="*/ 6695855 h 6858000"/>
              <a:gd name="connsiteX69" fmla="*/ 5979428 w 6105267"/>
              <a:gd name="connsiteY69" fmla="*/ 6754678 h 6858000"/>
              <a:gd name="connsiteX70" fmla="*/ 5984543 w 6105267"/>
              <a:gd name="connsiteY70" fmla="*/ 6811016 h 6858000"/>
              <a:gd name="connsiteX71" fmla="*/ 5979671 w 6105267"/>
              <a:gd name="connsiteY71" fmla="*/ 6858000 h 6858000"/>
              <a:gd name="connsiteX72" fmla="*/ 0 w 6105267"/>
              <a:gd name="connsiteY72" fmla="*/ 6858000 h 6858000"/>
              <a:gd name="connsiteX73" fmla="*/ 0 w 6105267"/>
              <a:gd name="connsiteY73"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3412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6144 w 6105267"/>
              <a:gd name="connsiteY36" fmla="*/ 3534624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597750 w 6105267"/>
              <a:gd name="connsiteY37" fmla="*/ 3520805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30926 w 6105267"/>
              <a:gd name="connsiteY36" fmla="*/ 3564605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 name="connsiteX0" fmla="*/ 0 w 6105267"/>
              <a:gd name="connsiteY0" fmla="*/ 0 h 6858000"/>
              <a:gd name="connsiteX1" fmla="*/ 4965888 w 6105267"/>
              <a:gd name="connsiteY1" fmla="*/ 0 h 6858000"/>
              <a:gd name="connsiteX2" fmla="*/ 4967767 w 6105267"/>
              <a:gd name="connsiteY2" fmla="*/ 7930 h 6858000"/>
              <a:gd name="connsiteX3" fmla="*/ 4979444 w 6105267"/>
              <a:gd name="connsiteY3" fmla="*/ 43921 h 6858000"/>
              <a:gd name="connsiteX4" fmla="*/ 5075458 w 6105267"/>
              <a:gd name="connsiteY4" fmla="*/ 264355 h 6858000"/>
              <a:gd name="connsiteX5" fmla="*/ 5081175 w 6105267"/>
              <a:gd name="connsiteY5" fmla="*/ 277448 h 6858000"/>
              <a:gd name="connsiteX6" fmla="*/ 5097011 w 6105267"/>
              <a:gd name="connsiteY6" fmla="*/ 355616 h 6858000"/>
              <a:gd name="connsiteX7" fmla="*/ 5153000 w 6105267"/>
              <a:gd name="connsiteY7" fmla="*/ 507134 h 6858000"/>
              <a:gd name="connsiteX8" fmla="*/ 5171282 w 6105267"/>
              <a:gd name="connsiteY8" fmla="*/ 602071 h 6858000"/>
              <a:gd name="connsiteX9" fmla="*/ 5189051 w 6105267"/>
              <a:gd name="connsiteY9" fmla="*/ 782518 h 6858000"/>
              <a:gd name="connsiteX10" fmla="*/ 5218707 w 6105267"/>
              <a:gd name="connsiteY10" fmla="*/ 886387 h 6858000"/>
              <a:gd name="connsiteX11" fmla="*/ 5221281 w 6105267"/>
              <a:gd name="connsiteY11" fmla="*/ 920873 h 6858000"/>
              <a:gd name="connsiteX12" fmla="*/ 5201018 w 6105267"/>
              <a:gd name="connsiteY12" fmla="*/ 1095027 h 6858000"/>
              <a:gd name="connsiteX13" fmla="*/ 5205902 w 6105267"/>
              <a:gd name="connsiteY13" fmla="*/ 1203021 h 6858000"/>
              <a:gd name="connsiteX14" fmla="*/ 5207532 w 6105267"/>
              <a:gd name="connsiteY14" fmla="*/ 1278975 h 6858000"/>
              <a:gd name="connsiteX15" fmla="*/ 5225968 w 6105267"/>
              <a:gd name="connsiteY15" fmla="*/ 1357994 h 6858000"/>
              <a:gd name="connsiteX16" fmla="*/ 5226675 w 6105267"/>
              <a:gd name="connsiteY16" fmla="*/ 1385685 h 6858000"/>
              <a:gd name="connsiteX17" fmla="*/ 5237226 w 6105267"/>
              <a:gd name="connsiteY17" fmla="*/ 1441327 h 6858000"/>
              <a:gd name="connsiteX18" fmla="*/ 5255653 w 6105267"/>
              <a:gd name="connsiteY18" fmla="*/ 1524712 h 6858000"/>
              <a:gd name="connsiteX19" fmla="*/ 5263491 w 6105267"/>
              <a:gd name="connsiteY19" fmla="*/ 1642938 h 6858000"/>
              <a:gd name="connsiteX20" fmla="*/ 5256552 w 6105267"/>
              <a:gd name="connsiteY20" fmla="*/ 1672509 h 6858000"/>
              <a:gd name="connsiteX21" fmla="*/ 5264549 w 6105267"/>
              <a:gd name="connsiteY21" fmla="*/ 1837572 h 6858000"/>
              <a:gd name="connsiteX22" fmla="*/ 5255696 w 6105267"/>
              <a:gd name="connsiteY22" fmla="*/ 1953770 h 6858000"/>
              <a:gd name="connsiteX23" fmla="*/ 5252592 w 6105267"/>
              <a:gd name="connsiteY23" fmla="*/ 2092210 h 6858000"/>
              <a:gd name="connsiteX24" fmla="*/ 5257248 w 6105267"/>
              <a:gd name="connsiteY24" fmla="*/ 2203922 h 6858000"/>
              <a:gd name="connsiteX25" fmla="*/ 5262551 w 6105267"/>
              <a:gd name="connsiteY25" fmla="*/ 2288050 h 6858000"/>
              <a:gd name="connsiteX26" fmla="*/ 5293877 w 6105267"/>
              <a:gd name="connsiteY26" fmla="*/ 2368649 h 6858000"/>
              <a:gd name="connsiteX27" fmla="*/ 5311338 w 6105267"/>
              <a:gd name="connsiteY27" fmla="*/ 2404034 h 6858000"/>
              <a:gd name="connsiteX28" fmla="*/ 5338366 w 6105267"/>
              <a:gd name="connsiteY28" fmla="*/ 2465052 h 6858000"/>
              <a:gd name="connsiteX29" fmla="*/ 5371263 w 6105267"/>
              <a:gd name="connsiteY29" fmla="*/ 2586413 h 6858000"/>
              <a:gd name="connsiteX30" fmla="*/ 5407503 w 6105267"/>
              <a:gd name="connsiteY30" fmla="*/ 2786290 h 6858000"/>
              <a:gd name="connsiteX31" fmla="*/ 5407356 w 6105267"/>
              <a:gd name="connsiteY31" fmla="*/ 2787545 h 6858000"/>
              <a:gd name="connsiteX32" fmla="*/ 5448870 w 6105267"/>
              <a:gd name="connsiteY32" fmla="*/ 2838305 h 6858000"/>
              <a:gd name="connsiteX33" fmla="*/ 5503944 w 6105267"/>
              <a:gd name="connsiteY33" fmla="*/ 3123335 h 6858000"/>
              <a:gd name="connsiteX34" fmla="*/ 5525532 w 6105267"/>
              <a:gd name="connsiteY34" fmla="*/ 3258473 h 6858000"/>
              <a:gd name="connsiteX35" fmla="*/ 5589758 w 6105267"/>
              <a:gd name="connsiteY35" fmla="*/ 3453699 h 6858000"/>
              <a:gd name="connsiteX36" fmla="*/ 5592069 w 6105267"/>
              <a:gd name="connsiteY36" fmla="*/ 3514638 h 6858000"/>
              <a:gd name="connsiteX37" fmla="*/ 5614055 w 6105267"/>
              <a:gd name="connsiteY37" fmla="*/ 3560779 h 6858000"/>
              <a:gd name="connsiteX38" fmla="*/ 5683015 w 6105267"/>
              <a:gd name="connsiteY38" fmla="*/ 3762025 h 6858000"/>
              <a:gd name="connsiteX39" fmla="*/ 5722836 w 6105267"/>
              <a:gd name="connsiteY39" fmla="*/ 3814370 h 6858000"/>
              <a:gd name="connsiteX40" fmla="*/ 5768491 w 6105267"/>
              <a:gd name="connsiteY40" fmla="*/ 3914399 h 6858000"/>
              <a:gd name="connsiteX41" fmla="*/ 5793123 w 6105267"/>
              <a:gd name="connsiteY41" fmla="*/ 3969952 h 6858000"/>
              <a:gd name="connsiteX42" fmla="*/ 5808321 w 6105267"/>
              <a:gd name="connsiteY42" fmla="*/ 3988153 h 6858000"/>
              <a:gd name="connsiteX43" fmla="*/ 5860672 w 6105267"/>
              <a:gd name="connsiteY43" fmla="*/ 4061579 h 6858000"/>
              <a:gd name="connsiteX44" fmla="*/ 5894095 w 6105267"/>
              <a:gd name="connsiteY44" fmla="*/ 4128857 h 6858000"/>
              <a:gd name="connsiteX45" fmla="*/ 5903513 w 6105267"/>
              <a:gd name="connsiteY45" fmla="*/ 4187661 h 6858000"/>
              <a:gd name="connsiteX46" fmla="*/ 5949086 w 6105267"/>
              <a:gd name="connsiteY46" fmla="*/ 4366139 h 6858000"/>
              <a:gd name="connsiteX47" fmla="*/ 5949261 w 6105267"/>
              <a:gd name="connsiteY47" fmla="*/ 4449185 h 6858000"/>
              <a:gd name="connsiteX48" fmla="*/ 5961816 w 6105267"/>
              <a:gd name="connsiteY48" fmla="*/ 4494562 h 6858000"/>
              <a:gd name="connsiteX49" fmla="*/ 5998138 w 6105267"/>
              <a:gd name="connsiteY49" fmla="*/ 4697518 h 6858000"/>
              <a:gd name="connsiteX50" fmla="*/ 6007819 w 6105267"/>
              <a:gd name="connsiteY50" fmla="*/ 4858148 h 6858000"/>
              <a:gd name="connsiteX51" fmla="*/ 6007749 w 6105267"/>
              <a:gd name="connsiteY51" fmla="*/ 4964715 h 6858000"/>
              <a:gd name="connsiteX52" fmla="*/ 6005269 w 6105267"/>
              <a:gd name="connsiteY52" fmla="*/ 5150567 h 6858000"/>
              <a:gd name="connsiteX53" fmla="*/ 6001127 w 6105267"/>
              <a:gd name="connsiteY53" fmla="*/ 5164609 h 6858000"/>
              <a:gd name="connsiteX54" fmla="*/ 5998514 w 6105267"/>
              <a:gd name="connsiteY54" fmla="*/ 5189673 h 6858000"/>
              <a:gd name="connsiteX55" fmla="*/ 6036748 w 6105267"/>
              <a:gd name="connsiteY55" fmla="*/ 5322752 h 6858000"/>
              <a:gd name="connsiteX56" fmla="*/ 6037677 w 6105267"/>
              <a:gd name="connsiteY56" fmla="*/ 5354807 h 6858000"/>
              <a:gd name="connsiteX57" fmla="*/ 6053435 w 6105267"/>
              <a:gd name="connsiteY57" fmla="*/ 5387547 h 6858000"/>
              <a:gd name="connsiteX58" fmla="*/ 6068640 w 6105267"/>
              <a:gd name="connsiteY58" fmla="*/ 5474503 h 6858000"/>
              <a:gd name="connsiteX59" fmla="*/ 6080922 w 6105267"/>
              <a:gd name="connsiteY59" fmla="*/ 5561070 h 6858000"/>
              <a:gd name="connsiteX60" fmla="*/ 6096949 w 6105267"/>
              <a:gd name="connsiteY60" fmla="*/ 5648179 h 6858000"/>
              <a:gd name="connsiteX61" fmla="*/ 6096746 w 6105267"/>
              <a:gd name="connsiteY61" fmla="*/ 5862844 h 6858000"/>
              <a:gd name="connsiteX62" fmla="*/ 6045436 w 6105267"/>
              <a:gd name="connsiteY62" fmla="*/ 6124480 h 6858000"/>
              <a:gd name="connsiteX63" fmla="*/ 6030489 w 6105267"/>
              <a:gd name="connsiteY63" fmla="*/ 6317666 h 6858000"/>
              <a:gd name="connsiteX64" fmla="*/ 6007492 w 6105267"/>
              <a:gd name="connsiteY64" fmla="*/ 6440818 h 6858000"/>
              <a:gd name="connsiteX65" fmla="*/ 6009467 w 6105267"/>
              <a:gd name="connsiteY65" fmla="*/ 6487076 h 6858000"/>
              <a:gd name="connsiteX66" fmla="*/ 5995064 w 6105267"/>
              <a:gd name="connsiteY66" fmla="*/ 6540791 h 6858000"/>
              <a:gd name="connsiteX67" fmla="*/ 5986207 w 6105267"/>
              <a:gd name="connsiteY67" fmla="*/ 6695855 h 6858000"/>
              <a:gd name="connsiteX68" fmla="*/ 5979428 w 6105267"/>
              <a:gd name="connsiteY68" fmla="*/ 6754678 h 6858000"/>
              <a:gd name="connsiteX69" fmla="*/ 5984543 w 6105267"/>
              <a:gd name="connsiteY69" fmla="*/ 6811016 h 6858000"/>
              <a:gd name="connsiteX70" fmla="*/ 5979671 w 6105267"/>
              <a:gd name="connsiteY70" fmla="*/ 6858000 h 6858000"/>
              <a:gd name="connsiteX71" fmla="*/ 0 w 6105267"/>
              <a:gd name="connsiteY71" fmla="*/ 6858000 h 6858000"/>
              <a:gd name="connsiteX72" fmla="*/ 0 w 6105267"/>
              <a:gd name="connsiteY7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05267" h="6858000">
                <a:moveTo>
                  <a:pt x="0" y="0"/>
                </a:moveTo>
                <a:lnTo>
                  <a:pt x="4965888" y="0"/>
                </a:lnTo>
                <a:lnTo>
                  <a:pt x="4967767" y="7930"/>
                </a:lnTo>
                <a:cubicBezTo>
                  <a:pt x="4971201" y="21562"/>
                  <a:pt x="4974810" y="33728"/>
                  <a:pt x="4979444" y="43921"/>
                </a:cubicBezTo>
                <a:cubicBezTo>
                  <a:pt x="5002155" y="108089"/>
                  <a:pt x="5039453" y="125421"/>
                  <a:pt x="5075458" y="264355"/>
                </a:cubicBezTo>
                <a:cubicBezTo>
                  <a:pt x="5080172" y="263373"/>
                  <a:pt x="5084375" y="273006"/>
                  <a:pt x="5081175" y="277448"/>
                </a:cubicBezTo>
                <a:cubicBezTo>
                  <a:pt x="5078869" y="356637"/>
                  <a:pt x="5109899" y="337879"/>
                  <a:pt x="5097011" y="355616"/>
                </a:cubicBezTo>
                <a:cubicBezTo>
                  <a:pt x="5108982" y="393897"/>
                  <a:pt x="5123954" y="442245"/>
                  <a:pt x="5153000" y="507134"/>
                </a:cubicBezTo>
                <a:cubicBezTo>
                  <a:pt x="5159130" y="542272"/>
                  <a:pt x="5172528" y="570912"/>
                  <a:pt x="5171282" y="602071"/>
                </a:cubicBezTo>
                <a:cubicBezTo>
                  <a:pt x="5177290" y="647968"/>
                  <a:pt x="5183528" y="639882"/>
                  <a:pt x="5189051" y="782518"/>
                </a:cubicBezTo>
                <a:cubicBezTo>
                  <a:pt x="5196533" y="819747"/>
                  <a:pt x="5211748" y="856581"/>
                  <a:pt x="5218707" y="886387"/>
                </a:cubicBezTo>
                <a:cubicBezTo>
                  <a:pt x="5222103" y="910651"/>
                  <a:pt x="5224626" y="881734"/>
                  <a:pt x="5221281" y="920873"/>
                </a:cubicBezTo>
                <a:cubicBezTo>
                  <a:pt x="5216226" y="962348"/>
                  <a:pt x="5227328" y="1047212"/>
                  <a:pt x="5201018" y="1095027"/>
                </a:cubicBezTo>
                <a:cubicBezTo>
                  <a:pt x="5195677" y="1140464"/>
                  <a:pt x="5205610" y="1173951"/>
                  <a:pt x="5205902" y="1203021"/>
                </a:cubicBezTo>
                <a:cubicBezTo>
                  <a:pt x="5207939" y="1240877"/>
                  <a:pt x="5220231" y="1264849"/>
                  <a:pt x="5207532" y="1278975"/>
                </a:cubicBezTo>
                <a:cubicBezTo>
                  <a:pt x="5213654" y="1306391"/>
                  <a:pt x="5220794" y="1339415"/>
                  <a:pt x="5225968" y="1357994"/>
                </a:cubicBezTo>
                <a:cubicBezTo>
                  <a:pt x="5235560" y="1363307"/>
                  <a:pt x="5224941" y="1377158"/>
                  <a:pt x="5226675" y="1385685"/>
                </a:cubicBezTo>
                <a:cubicBezTo>
                  <a:pt x="5235522" y="1394562"/>
                  <a:pt x="5242140" y="1429309"/>
                  <a:pt x="5237226" y="1441327"/>
                </a:cubicBezTo>
                <a:lnTo>
                  <a:pt x="5255653" y="1524712"/>
                </a:lnTo>
                <a:lnTo>
                  <a:pt x="5263491" y="1642938"/>
                </a:lnTo>
                <a:cubicBezTo>
                  <a:pt x="5233312" y="1645260"/>
                  <a:pt x="5283758" y="1680689"/>
                  <a:pt x="5256552" y="1672509"/>
                </a:cubicBezTo>
                <a:cubicBezTo>
                  <a:pt x="5263439" y="1704194"/>
                  <a:pt x="5241186" y="1762238"/>
                  <a:pt x="5264549" y="1837572"/>
                </a:cubicBezTo>
                <a:cubicBezTo>
                  <a:pt x="5255047" y="1894025"/>
                  <a:pt x="5279958" y="1903508"/>
                  <a:pt x="5255696" y="1953770"/>
                </a:cubicBezTo>
                <a:cubicBezTo>
                  <a:pt x="5254497" y="2018939"/>
                  <a:pt x="5251158" y="2034824"/>
                  <a:pt x="5252592" y="2092210"/>
                </a:cubicBezTo>
                <a:cubicBezTo>
                  <a:pt x="5251660" y="2141443"/>
                  <a:pt x="5257478" y="2177466"/>
                  <a:pt x="5257248" y="2203922"/>
                </a:cubicBezTo>
                <a:lnTo>
                  <a:pt x="5262551" y="2288050"/>
                </a:lnTo>
                <a:cubicBezTo>
                  <a:pt x="5267437" y="2336348"/>
                  <a:pt x="5279466" y="2334639"/>
                  <a:pt x="5293877" y="2368649"/>
                </a:cubicBezTo>
                <a:lnTo>
                  <a:pt x="5311338" y="2404034"/>
                </a:lnTo>
                <a:cubicBezTo>
                  <a:pt x="5310997" y="2405674"/>
                  <a:pt x="5338704" y="2463412"/>
                  <a:pt x="5338366" y="2465052"/>
                </a:cubicBezTo>
                <a:cubicBezTo>
                  <a:pt x="5342744" y="2497318"/>
                  <a:pt x="5359740" y="2532873"/>
                  <a:pt x="5371263" y="2586413"/>
                </a:cubicBezTo>
                <a:cubicBezTo>
                  <a:pt x="5361911" y="2605414"/>
                  <a:pt x="5395423" y="2719664"/>
                  <a:pt x="5407503" y="2786290"/>
                </a:cubicBezTo>
                <a:cubicBezTo>
                  <a:pt x="5407454" y="2786708"/>
                  <a:pt x="5407404" y="2787125"/>
                  <a:pt x="5407356" y="2787545"/>
                </a:cubicBezTo>
                <a:cubicBezTo>
                  <a:pt x="5433437" y="2813691"/>
                  <a:pt x="5432314" y="2814723"/>
                  <a:pt x="5448870" y="2838305"/>
                </a:cubicBezTo>
                <a:cubicBezTo>
                  <a:pt x="5464968" y="2894270"/>
                  <a:pt x="5454425" y="2918525"/>
                  <a:pt x="5503944" y="3123335"/>
                </a:cubicBezTo>
                <a:cubicBezTo>
                  <a:pt x="5512347" y="3181628"/>
                  <a:pt x="5512245" y="3208390"/>
                  <a:pt x="5525532" y="3258473"/>
                </a:cubicBezTo>
                <a:cubicBezTo>
                  <a:pt x="5539834" y="3322326"/>
                  <a:pt x="5576402" y="3407674"/>
                  <a:pt x="5589758" y="3453699"/>
                </a:cubicBezTo>
                <a:cubicBezTo>
                  <a:pt x="5570147" y="3490668"/>
                  <a:pt x="5591299" y="3454351"/>
                  <a:pt x="5592069" y="3514638"/>
                </a:cubicBezTo>
                <a:lnTo>
                  <a:pt x="5614055" y="3560779"/>
                </a:lnTo>
                <a:cubicBezTo>
                  <a:pt x="5642477" y="3636744"/>
                  <a:pt x="5634212" y="3552814"/>
                  <a:pt x="5683015" y="3762025"/>
                </a:cubicBezTo>
                <a:cubicBezTo>
                  <a:pt x="5687021" y="3766429"/>
                  <a:pt x="5717920" y="3810691"/>
                  <a:pt x="5722836" y="3814370"/>
                </a:cubicBezTo>
                <a:lnTo>
                  <a:pt x="5768491" y="3914399"/>
                </a:lnTo>
                <a:cubicBezTo>
                  <a:pt x="5768399" y="3927909"/>
                  <a:pt x="5782052" y="3965459"/>
                  <a:pt x="5793123" y="3969952"/>
                </a:cubicBezTo>
                <a:cubicBezTo>
                  <a:pt x="5797717" y="3977244"/>
                  <a:pt x="5797864" y="3987352"/>
                  <a:pt x="5808321" y="3988153"/>
                </a:cubicBezTo>
                <a:cubicBezTo>
                  <a:pt x="5819579" y="4003424"/>
                  <a:pt x="5841613" y="4014315"/>
                  <a:pt x="5860672" y="4061579"/>
                </a:cubicBezTo>
                <a:cubicBezTo>
                  <a:pt x="5872084" y="4080468"/>
                  <a:pt x="5865523" y="4095937"/>
                  <a:pt x="5894095" y="4128857"/>
                </a:cubicBezTo>
                <a:lnTo>
                  <a:pt x="5903513" y="4187661"/>
                </a:lnTo>
                <a:cubicBezTo>
                  <a:pt x="5912281" y="4237527"/>
                  <a:pt x="5929555" y="4191583"/>
                  <a:pt x="5949086" y="4366139"/>
                </a:cubicBezTo>
                <a:cubicBezTo>
                  <a:pt x="5948498" y="4373973"/>
                  <a:pt x="5947179" y="4442831"/>
                  <a:pt x="5949261" y="4449185"/>
                </a:cubicBezTo>
                <a:lnTo>
                  <a:pt x="5961816" y="4494562"/>
                </a:lnTo>
                <a:cubicBezTo>
                  <a:pt x="5969962" y="4535951"/>
                  <a:pt x="5978352" y="4666880"/>
                  <a:pt x="5998138" y="4697518"/>
                </a:cubicBezTo>
                <a:cubicBezTo>
                  <a:pt x="6005688" y="4743028"/>
                  <a:pt x="6006217" y="4813615"/>
                  <a:pt x="6007819" y="4858148"/>
                </a:cubicBezTo>
                <a:cubicBezTo>
                  <a:pt x="6006852" y="4913684"/>
                  <a:pt x="6011369" y="4918877"/>
                  <a:pt x="6007749" y="4964715"/>
                </a:cubicBezTo>
                <a:cubicBezTo>
                  <a:pt x="6006922" y="5026666"/>
                  <a:pt x="6006096" y="5088616"/>
                  <a:pt x="6005269" y="5150567"/>
                </a:cubicBezTo>
                <a:lnTo>
                  <a:pt x="6001127" y="5164609"/>
                </a:lnTo>
                <a:lnTo>
                  <a:pt x="5998514" y="5189673"/>
                </a:lnTo>
                <a:lnTo>
                  <a:pt x="6036748" y="5322752"/>
                </a:lnTo>
                <a:cubicBezTo>
                  <a:pt x="6037058" y="5333437"/>
                  <a:pt x="6037367" y="5344122"/>
                  <a:pt x="6037677" y="5354807"/>
                </a:cubicBezTo>
                <a:lnTo>
                  <a:pt x="6053435" y="5387547"/>
                </a:lnTo>
                <a:cubicBezTo>
                  <a:pt x="6058595" y="5407496"/>
                  <a:pt x="6064059" y="5445583"/>
                  <a:pt x="6068640" y="5474503"/>
                </a:cubicBezTo>
                <a:cubicBezTo>
                  <a:pt x="6065387" y="5502156"/>
                  <a:pt x="6077015" y="5529097"/>
                  <a:pt x="6080922" y="5561070"/>
                </a:cubicBezTo>
                <a:cubicBezTo>
                  <a:pt x="6069952" y="5593856"/>
                  <a:pt x="6092872" y="5614018"/>
                  <a:pt x="6096949" y="5648179"/>
                </a:cubicBezTo>
                <a:cubicBezTo>
                  <a:pt x="6121811" y="5715144"/>
                  <a:pt x="6081535" y="5799438"/>
                  <a:pt x="6096746" y="5862844"/>
                </a:cubicBezTo>
                <a:cubicBezTo>
                  <a:pt x="6088161" y="5942227"/>
                  <a:pt x="6066798" y="6084395"/>
                  <a:pt x="6045436" y="6124480"/>
                </a:cubicBezTo>
                <a:cubicBezTo>
                  <a:pt x="6035300" y="6187952"/>
                  <a:pt x="6042671" y="6255420"/>
                  <a:pt x="6030489" y="6317666"/>
                </a:cubicBezTo>
                <a:cubicBezTo>
                  <a:pt x="5997800" y="6359855"/>
                  <a:pt x="6026490" y="6389009"/>
                  <a:pt x="6007492" y="6440818"/>
                </a:cubicBezTo>
                <a:cubicBezTo>
                  <a:pt x="6032870" y="6477306"/>
                  <a:pt x="6007936" y="6454949"/>
                  <a:pt x="6009467" y="6487076"/>
                </a:cubicBezTo>
                <a:cubicBezTo>
                  <a:pt x="6007396" y="6503737"/>
                  <a:pt x="5997257" y="6531311"/>
                  <a:pt x="5995064" y="6540791"/>
                </a:cubicBezTo>
                <a:lnTo>
                  <a:pt x="5986207" y="6695855"/>
                </a:lnTo>
                <a:cubicBezTo>
                  <a:pt x="5979276" y="6706164"/>
                  <a:pt x="5972094" y="6743953"/>
                  <a:pt x="5979428" y="6754678"/>
                </a:cubicBezTo>
                <a:cubicBezTo>
                  <a:pt x="5979151" y="6773871"/>
                  <a:pt x="5984503" y="6793796"/>
                  <a:pt x="5984543" y="6811016"/>
                </a:cubicBezTo>
                <a:cubicBezTo>
                  <a:pt x="5983922" y="6824242"/>
                  <a:pt x="6007010" y="6838446"/>
                  <a:pt x="5979671" y="6858000"/>
                </a:cubicBezTo>
                <a:lnTo>
                  <a:pt x="0" y="6858000"/>
                </a:lnTo>
                <a:lnTo>
                  <a:pt x="0" y="0"/>
                </a:lnTo>
                <a:close/>
              </a:path>
            </a:pathLst>
          </a:custGeom>
          <a:blipFill>
            <a:blip r:embed="rId3"/>
            <a:tile tx="0" ty="0" sx="70000" sy="7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8" name="Picture 7" descr="A black background with a black screen&#10;&#10;AI-generated content may be incorrect.">
            <a:extLst>
              <a:ext uri="{FF2B5EF4-FFF2-40B4-BE49-F238E27FC236}">
                <a16:creationId xmlns:a16="http://schemas.microsoft.com/office/drawing/2014/main" id="{06FC8AD4-172B-2561-B809-ABB7A07AFC2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81812" cy="6852269"/>
          </a:xfrm>
          <a:prstGeom prst="rect">
            <a:avLst/>
          </a:prstGeom>
        </p:spPr>
      </p:pic>
      <p:pic>
        <p:nvPicPr>
          <p:cNvPr id="1026" name="Picture 2">
            <a:extLst>
              <a:ext uri="{FF2B5EF4-FFF2-40B4-BE49-F238E27FC236}">
                <a16:creationId xmlns:a16="http://schemas.microsoft.com/office/drawing/2014/main" id="{F3615483-12BB-0089-65F3-EF654A2DE7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158" y="1102730"/>
            <a:ext cx="11975495" cy="565927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8BA10C7-9A62-9E57-3DDB-7D53117515B5}"/>
              </a:ext>
            </a:extLst>
          </p:cNvPr>
          <p:cNvSpPr/>
          <p:nvPr/>
        </p:nvSpPr>
        <p:spPr>
          <a:xfrm>
            <a:off x="0" y="-2"/>
            <a:ext cx="12192000" cy="1066801"/>
          </a:xfrm>
          <a:prstGeom prst="rect">
            <a:avLst/>
          </a:prstGeom>
          <a:solidFill>
            <a:srgbClr val="1D1C1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up of a person&#10;&#10;AI-generated content may be incorrect.">
            <a:extLst>
              <a:ext uri="{FF2B5EF4-FFF2-40B4-BE49-F238E27FC236}">
                <a16:creationId xmlns:a16="http://schemas.microsoft.com/office/drawing/2014/main" id="{E351DFDC-328A-A6D0-62C1-53D61E15D59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429" y="167262"/>
            <a:ext cx="1778000" cy="747138"/>
          </a:xfrm>
          <a:prstGeom prst="rect">
            <a:avLst/>
          </a:prstGeom>
        </p:spPr>
      </p:pic>
      <p:sp>
        <p:nvSpPr>
          <p:cNvPr id="7" name="TextBox 6">
            <a:extLst>
              <a:ext uri="{FF2B5EF4-FFF2-40B4-BE49-F238E27FC236}">
                <a16:creationId xmlns:a16="http://schemas.microsoft.com/office/drawing/2014/main" id="{BFF5B4A6-968C-2496-251A-BF4041626BD8}"/>
              </a:ext>
            </a:extLst>
          </p:cNvPr>
          <p:cNvSpPr txBox="1"/>
          <p:nvPr/>
        </p:nvSpPr>
        <p:spPr>
          <a:xfrm>
            <a:off x="4933508" y="348732"/>
            <a:ext cx="6790064" cy="430887"/>
          </a:xfrm>
          <a:prstGeom prst="rect">
            <a:avLst/>
          </a:prstGeom>
          <a:noFill/>
        </p:spPr>
        <p:txBody>
          <a:bodyPr wrap="square">
            <a:spAutoFit/>
          </a:bodyPr>
          <a:lstStyle/>
          <a:p>
            <a:pPr algn="r"/>
            <a:r>
              <a:rPr lang="en-CA" sz="2200" b="0" spc="120" dirty="0">
                <a:latin typeface="Helvetica Neue Light" panose="02000403000000020004" pitchFamily="2" charset="0"/>
              </a:rPr>
              <a:t>Smart Manufacturing Solutions</a:t>
            </a:r>
            <a:endParaRPr lang="en-US" sz="2200" dirty="0"/>
          </a:p>
        </p:txBody>
      </p:sp>
    </p:spTree>
    <p:extLst>
      <p:ext uri="{BB962C8B-B14F-4D97-AF65-F5344CB8AC3E}">
        <p14:creationId xmlns:p14="http://schemas.microsoft.com/office/powerpoint/2010/main" val="2357034012"/>
      </p:ext>
    </p:extLst>
  </p:cSld>
  <p:clrMapOvr>
    <a:masterClrMapping/>
  </p:clrMapOvr>
</p:sld>
</file>

<file path=ppt/theme/theme1.xml><?xml version="1.0" encoding="utf-8"?>
<a:theme xmlns:a="http://schemas.openxmlformats.org/drawingml/2006/main" name="AfterhoursVTI">
  <a:themeElements>
    <a:clrScheme name="Afterhours">
      <a:dk1>
        <a:sysClr val="windowText" lastClr="000000"/>
      </a:dk1>
      <a:lt1>
        <a:srgbClr val="FFFFFF"/>
      </a:lt1>
      <a:dk2>
        <a:srgbClr val="2D3122"/>
      </a:dk2>
      <a:lt2>
        <a:srgbClr val="F3F2EE"/>
      </a:lt2>
      <a:accent1>
        <a:srgbClr val="31AEC4"/>
      </a:accent1>
      <a:accent2>
        <a:srgbClr val="3163BD"/>
      </a:accent2>
      <a:accent3>
        <a:srgbClr val="5E854F"/>
      </a:accent3>
      <a:accent4>
        <a:srgbClr val="34B66C"/>
      </a:accent4>
      <a:accent5>
        <a:srgbClr val="CD2929"/>
      </a:accent5>
      <a:accent6>
        <a:srgbClr val="6946C8"/>
      </a:accent6>
      <a:hlink>
        <a:srgbClr val="0678EA"/>
      </a:hlink>
      <a:folHlink>
        <a:srgbClr val="B65887"/>
      </a:folHlink>
    </a:clrScheme>
    <a:fontScheme name="Street">
      <a:majorFont>
        <a:latin typeface="Franklin Gothic Heavy"/>
        <a:ea typeface=""/>
        <a:cs typeface=""/>
      </a:majorFont>
      <a:minorFont>
        <a:latin typeface="Consola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fterhoursVTI" id="{90A150B1-9C08-42C7-B4E0-C1D732064FA1}" vid="{A6104589-8A83-4A64-B7F1-AAF946A40515}"/>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569</TotalTime>
  <Words>789</Words>
  <Application>Microsoft Macintosh PowerPoint</Application>
  <PresentationFormat>Widescreen</PresentationFormat>
  <Paragraphs>111</Paragraphs>
  <Slides>14</Slides>
  <Notes>14</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14</vt:i4>
      </vt:variant>
    </vt:vector>
  </HeadingPairs>
  <TitlesOfParts>
    <vt:vector size="23" baseType="lpstr">
      <vt:lpstr>Aptos</vt:lpstr>
      <vt:lpstr>Arial</vt:lpstr>
      <vt:lpstr>Consolas</vt:lpstr>
      <vt:lpstr>Franklin Gothic Heavy</vt:lpstr>
      <vt:lpstr>Helvetica Light</vt:lpstr>
      <vt:lpstr>Helvetica Light</vt:lpstr>
      <vt:lpstr>Helvetica Neue Light</vt:lpstr>
      <vt:lpstr>Roboto</vt:lpstr>
      <vt:lpstr>AfterhoursVTI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Safraz Rahaman</dc:creator>
  <cp:lastModifiedBy>Tom Hensel</cp:lastModifiedBy>
  <cp:revision>41</cp:revision>
  <dcterms:created xsi:type="dcterms:W3CDTF">2025-03-24T14:20:03Z</dcterms:created>
  <dcterms:modified xsi:type="dcterms:W3CDTF">2025-03-27T07:10:49Z</dcterms:modified>
</cp:coreProperties>
</file>